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3" r:id="rId9"/>
    <p:sldId id="264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BF4EC42-12DD-458C-B9F2-FA95ECAC32B4}">
          <p14:sldIdLst>
            <p14:sldId id="256"/>
            <p14:sldId id="257"/>
            <p14:sldId id="261"/>
            <p14:sldId id="260"/>
            <p14:sldId id="259"/>
            <p14:sldId id="258"/>
            <p14:sldId id="262"/>
            <p14:sldId id="263"/>
            <p14:sldId id="264"/>
            <p14:sldId id="267"/>
            <p14:sldId id="268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7223513-2D62-44E1-960E-B054ABE4C522}" type="datetimeFigureOut">
              <a:rPr lang="pl-PL" smtClean="0"/>
              <a:t>2018-05-09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4946DDA-262A-41E6-86ED-9AEE4A81A74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Gimnazjum nr 2 in błonie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8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639">
            <a:off x="4612554" y="955543"/>
            <a:ext cx="3589099" cy="269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898">
            <a:off x="415616" y="761387"/>
            <a:ext cx="3864838" cy="257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296">
            <a:off x="3887695" y="3694704"/>
            <a:ext cx="4724488" cy="265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4249280" cy="318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informations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l-PL" sz="3600" dirty="0" err="1" smtClean="0"/>
              <a:t>About</a:t>
            </a:r>
            <a:r>
              <a:rPr lang="pl-PL" sz="3600" dirty="0" smtClean="0"/>
              <a:t> 270 </a:t>
            </a:r>
            <a:r>
              <a:rPr lang="pl-PL" sz="3600" dirty="0" err="1" smtClean="0"/>
              <a:t>students</a:t>
            </a:r>
            <a:endParaRPr lang="pl-PL" sz="3600" dirty="0" smtClean="0"/>
          </a:p>
          <a:p>
            <a:pPr>
              <a:buFont typeface="Wingdings" pitchFamily="2" charset="2"/>
              <a:buChar char="§"/>
            </a:pPr>
            <a:r>
              <a:rPr lang="pl-PL" sz="3600" dirty="0" smtClean="0"/>
              <a:t>27 </a:t>
            </a:r>
            <a:r>
              <a:rPr lang="pl-PL" sz="3600" dirty="0" err="1" smtClean="0"/>
              <a:t>teachers</a:t>
            </a:r>
            <a:r>
              <a:rPr lang="pl-PL" sz="3600" dirty="0" smtClean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pl-PL" sz="3600" dirty="0" err="1" smtClean="0"/>
              <a:t>Our</a:t>
            </a:r>
            <a:r>
              <a:rPr lang="pl-PL" sz="3600" dirty="0" smtClean="0"/>
              <a:t> </a:t>
            </a:r>
            <a:r>
              <a:rPr lang="pl-PL" sz="3600" dirty="0" err="1" smtClean="0"/>
              <a:t>school</a:t>
            </a:r>
            <a:r>
              <a:rPr lang="pl-PL" sz="3600" dirty="0" smtClean="0"/>
              <a:t> </a:t>
            </a:r>
            <a:r>
              <a:rPr lang="pl-PL" sz="3600" dirty="0" err="1" smtClean="0"/>
              <a:t>has</a:t>
            </a:r>
            <a:r>
              <a:rPr lang="pl-PL" sz="3600" dirty="0" smtClean="0"/>
              <a:t> </a:t>
            </a:r>
            <a:r>
              <a:rPr lang="pl-PL" sz="3600" dirty="0" err="1" smtClean="0"/>
              <a:t>been</a:t>
            </a:r>
            <a:r>
              <a:rPr lang="pl-PL" sz="3600" dirty="0" smtClean="0"/>
              <a:t> </a:t>
            </a:r>
            <a:r>
              <a:rPr lang="pl-PL" sz="3600" dirty="0" err="1" smtClean="0"/>
              <a:t>opened</a:t>
            </a:r>
            <a:r>
              <a:rPr lang="pl-PL" sz="3600" dirty="0" smtClean="0"/>
              <a:t> </a:t>
            </a:r>
            <a:r>
              <a:rPr lang="pl-PL" sz="3600" dirty="0" err="1" smtClean="0"/>
              <a:t>since</a:t>
            </a:r>
            <a:r>
              <a:rPr lang="pl-PL" sz="3600" dirty="0" smtClean="0"/>
              <a:t> 1929.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00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8153400" cy="9906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39552" y="692696"/>
            <a:ext cx="8226496" cy="5403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10800" dirty="0" smtClean="0"/>
              <a:t>THANKS FOR YOUR ATTENTION </a:t>
            </a:r>
            <a:r>
              <a:rPr lang="pl-PL" sz="10800" dirty="0" smtClean="0">
                <a:sym typeface="Wingdings" pitchFamily="2" charset="2"/>
              </a:rPr>
              <a:t></a:t>
            </a:r>
            <a:endParaRPr lang="pl-PL" sz="10800" dirty="0"/>
          </a:p>
        </p:txBody>
      </p:sp>
    </p:spTree>
    <p:extLst>
      <p:ext uri="{BB962C8B-B14F-4D97-AF65-F5344CB8AC3E}">
        <p14:creationId xmlns:p14="http://schemas.microsoft.com/office/powerpoint/2010/main" val="40598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School’s</a:t>
            </a:r>
            <a:r>
              <a:rPr lang="pl-PL" dirty="0" smtClean="0"/>
              <a:t> </a:t>
            </a:r>
            <a:r>
              <a:rPr lang="pl-PL" dirty="0" err="1" smtClean="0"/>
              <a:t>building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01525"/>
            <a:ext cx="6427497" cy="4619763"/>
          </a:xfrm>
        </p:spPr>
      </p:pic>
    </p:spTree>
    <p:extLst>
      <p:ext uri="{BB962C8B-B14F-4D97-AF65-F5344CB8AC3E}">
        <p14:creationId xmlns:p14="http://schemas.microsoft.com/office/powerpoint/2010/main" val="32951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Gym</a:t>
            </a:r>
            <a:r>
              <a:rPr lang="pl-PL" dirty="0" smtClean="0"/>
              <a:t> hall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469">
            <a:off x="755576" y="1386098"/>
            <a:ext cx="3024336" cy="226825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760">
            <a:off x="4541803" y="1778243"/>
            <a:ext cx="3815451" cy="25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344">
            <a:off x="1828970" y="4151878"/>
            <a:ext cx="3410363" cy="22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0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Pottery</a:t>
            </a:r>
            <a:r>
              <a:rPr lang="pl-PL" dirty="0" smtClean="0"/>
              <a:t> </a:t>
            </a:r>
            <a:r>
              <a:rPr lang="pl-PL" dirty="0" err="1" smtClean="0"/>
              <a:t>workshop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487">
            <a:off x="4135820" y="1584140"/>
            <a:ext cx="4608512" cy="258508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888">
            <a:off x="617012" y="1744241"/>
            <a:ext cx="3312368" cy="220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130">
            <a:off x="2716606" y="3910244"/>
            <a:ext cx="3275935" cy="245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05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Rehersal</a:t>
            </a:r>
            <a:r>
              <a:rPr lang="pl-PL" dirty="0" smtClean="0"/>
              <a:t> </a:t>
            </a:r>
            <a:r>
              <a:rPr lang="pl-PL" dirty="0" err="1" smtClean="0"/>
              <a:t>room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436320" cy="4827240"/>
          </a:xfrm>
        </p:spPr>
      </p:pic>
    </p:spTree>
    <p:extLst>
      <p:ext uri="{BB962C8B-B14F-4D97-AF65-F5344CB8AC3E}">
        <p14:creationId xmlns:p14="http://schemas.microsoft.com/office/powerpoint/2010/main" val="6175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Science </a:t>
            </a:r>
            <a:r>
              <a:rPr lang="pl-PL" dirty="0" err="1" smtClean="0"/>
              <a:t>festival</a:t>
            </a:r>
            <a:r>
              <a:rPr lang="pl-PL" dirty="0" smtClean="0"/>
              <a:t> „</a:t>
            </a:r>
            <a:r>
              <a:rPr lang="pl-PL" dirty="0" err="1" smtClean="0"/>
              <a:t>Maksymiliada</a:t>
            </a:r>
            <a:r>
              <a:rPr lang="pl-PL" dirty="0" smtClean="0"/>
              <a:t>”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127">
            <a:off x="4796189" y="1512173"/>
            <a:ext cx="3611352" cy="240756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662">
            <a:off x="894040" y="1630521"/>
            <a:ext cx="3740391" cy="250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439">
            <a:off x="2793183" y="3933056"/>
            <a:ext cx="3959424" cy="263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1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18">
            <a:off x="3728186" y="546052"/>
            <a:ext cx="3240360" cy="243027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923">
            <a:off x="3831496" y="3611196"/>
            <a:ext cx="3926278" cy="263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372">
            <a:off x="683567" y="980728"/>
            <a:ext cx="2781309" cy="414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5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118">
            <a:off x="4779965" y="790887"/>
            <a:ext cx="3676464" cy="245097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873">
            <a:off x="504195" y="815119"/>
            <a:ext cx="3926886" cy="261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222">
            <a:off x="1907704" y="3212976"/>
            <a:ext cx="49685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6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Talents</a:t>
            </a:r>
            <a:r>
              <a:rPr lang="pl-PL" dirty="0" smtClean="0"/>
              <a:t> </a:t>
            </a:r>
            <a:r>
              <a:rPr lang="pl-PL" dirty="0" err="1" smtClean="0"/>
              <a:t>week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900">
            <a:off x="4800963" y="1487642"/>
            <a:ext cx="3474715" cy="2606036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291">
            <a:off x="652896" y="1219114"/>
            <a:ext cx="3815663" cy="254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325">
            <a:off x="535043" y="3794491"/>
            <a:ext cx="3950534" cy="263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930">
            <a:off x="4603616" y="4039536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8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Niestandardowy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BC0066"/>
      </a:accent1>
      <a:accent2>
        <a:srgbClr val="75005F"/>
      </a:accent2>
      <a:accent3>
        <a:srgbClr val="9C007F"/>
      </a:accent3>
      <a:accent4>
        <a:srgbClr val="BC0066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228</TotalTime>
  <Words>40</Words>
  <Application>Microsoft Office PowerPoint</Application>
  <PresentationFormat>Pokaz na ekranie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Średni</vt:lpstr>
      <vt:lpstr>Gimnazjum nr 2 in błonie</vt:lpstr>
      <vt:lpstr>School’s building</vt:lpstr>
      <vt:lpstr>Gym hall</vt:lpstr>
      <vt:lpstr>Pottery workshop </vt:lpstr>
      <vt:lpstr>Rehersal room</vt:lpstr>
      <vt:lpstr>Science festival „Maksymiliada”</vt:lpstr>
      <vt:lpstr>Prezentacja programu PowerPoint</vt:lpstr>
      <vt:lpstr>Prezentacja programu PowerPoint</vt:lpstr>
      <vt:lpstr>Talents week</vt:lpstr>
      <vt:lpstr>Prezentacja programu PowerPoint</vt:lpstr>
      <vt:lpstr>Some informations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Gimnazjum nr 2 in błonie</dc:title>
  <dc:creator>Gabrysia</dc:creator>
  <cp:lastModifiedBy>Gabrysia</cp:lastModifiedBy>
  <cp:revision>14</cp:revision>
  <dcterms:created xsi:type="dcterms:W3CDTF">2018-04-18T09:53:11Z</dcterms:created>
  <dcterms:modified xsi:type="dcterms:W3CDTF">2018-05-09T19:24:02Z</dcterms:modified>
</cp:coreProperties>
</file>