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72" r:id="rId10"/>
    <p:sldId id="273" r:id="rId11"/>
    <p:sldId id="274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929-471B-422E-A1F2-E02B5AFD24E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4487-C715-489D-BEC0-B66341C9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5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929-471B-422E-A1F2-E02B5AFD24E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4487-C715-489D-BEC0-B66341C9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3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929-471B-422E-A1F2-E02B5AFD24E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4487-C715-489D-BEC0-B66341C9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4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929-471B-422E-A1F2-E02B5AFD24E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4487-C715-489D-BEC0-B66341C9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3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929-471B-422E-A1F2-E02B5AFD24E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4487-C715-489D-BEC0-B66341C9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1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929-471B-422E-A1F2-E02B5AFD24E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4487-C715-489D-BEC0-B66341C9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6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929-471B-422E-A1F2-E02B5AFD24E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4487-C715-489D-BEC0-B66341C9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929-471B-422E-A1F2-E02B5AFD24E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4487-C715-489D-BEC0-B66341C9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2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929-471B-422E-A1F2-E02B5AFD24E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4487-C715-489D-BEC0-B66341C9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4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929-471B-422E-A1F2-E02B5AFD24E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4487-C715-489D-BEC0-B66341C9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929-471B-422E-A1F2-E02B5AFD24E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4487-C715-489D-BEC0-B66341C9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7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E1929-471B-422E-A1F2-E02B5AFD24E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94487-C715-489D-BEC0-B66341C9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6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sk-SK" dirty="0"/>
              <a:t>Grafické systémy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229200"/>
            <a:ext cx="7038181" cy="1152128"/>
          </a:xfrm>
        </p:spPr>
        <p:txBody>
          <a:bodyPr>
            <a:normAutofit/>
          </a:bodyPr>
          <a:lstStyle/>
          <a:p>
            <a:r>
              <a:rPr lang="sk-SK" sz="2000" dirty="0" err="1">
                <a:solidFill>
                  <a:schemeClr val="tx1"/>
                </a:solidFill>
              </a:rPr>
              <a:t>Ing.Drgo</a:t>
            </a:r>
            <a:r>
              <a:rPr lang="sk-SK" sz="2000" dirty="0">
                <a:solidFill>
                  <a:schemeClr val="tx1"/>
                </a:solidFill>
              </a:rPr>
              <a:t> Pavel,10.september 2017,nedeľa 16:38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Výsledok vyhľadávania obrázkov pre dopyt grafické systé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670050"/>
            <a:ext cx="306705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12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PCSCHEMATIC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 err="1"/>
              <a:t>PCschematic</a:t>
            </a:r>
            <a:r>
              <a:rPr lang="en-US" b="1" dirty="0"/>
              <a:t> je CAD program </a:t>
            </a:r>
            <a:r>
              <a:rPr lang="en-US" b="1" dirty="0" err="1"/>
              <a:t>určený</a:t>
            </a:r>
            <a:r>
              <a:rPr lang="en-US" b="1" dirty="0"/>
              <a:t> </a:t>
            </a:r>
            <a:r>
              <a:rPr lang="en-US" b="1" dirty="0" err="1"/>
              <a:t>špeciálne</a:t>
            </a:r>
            <a:r>
              <a:rPr lang="en-US" b="1" dirty="0"/>
              <a:t> pre </a:t>
            </a:r>
            <a:r>
              <a:rPr lang="en-US" b="1" dirty="0" err="1"/>
              <a:t>vytváranie</a:t>
            </a:r>
            <a:r>
              <a:rPr lang="en-US" b="1" dirty="0"/>
              <a:t> </a:t>
            </a:r>
            <a:r>
              <a:rPr lang="en-US" b="1" dirty="0" err="1"/>
              <a:t>elektrotechnických</a:t>
            </a:r>
            <a:r>
              <a:rPr lang="en-US" b="1" dirty="0"/>
              <a:t> </a:t>
            </a:r>
            <a:r>
              <a:rPr lang="en-US" b="1" dirty="0" err="1"/>
              <a:t>projektov</a:t>
            </a:r>
            <a:r>
              <a:rPr lang="en-US" b="1" dirty="0"/>
              <a:t> a </a:t>
            </a:r>
            <a:r>
              <a:rPr lang="en-US" b="1" dirty="0" err="1"/>
              <a:t>elektrických</a:t>
            </a:r>
            <a:r>
              <a:rPr lang="en-US" b="1" dirty="0"/>
              <a:t> </a:t>
            </a:r>
            <a:r>
              <a:rPr lang="en-US" b="1" dirty="0" err="1"/>
              <a:t>inštalácií</a:t>
            </a:r>
            <a:r>
              <a:rPr lang="en-US" b="1" dirty="0"/>
              <a:t>. </a:t>
            </a:r>
            <a:endParaRPr lang="sk-SK" b="1" dirty="0"/>
          </a:p>
          <a:p>
            <a:pPr>
              <a:defRPr/>
            </a:pPr>
            <a:r>
              <a:rPr lang="en-US" b="1" dirty="0"/>
              <a:t>Program je </a:t>
            </a:r>
            <a:r>
              <a:rPr lang="en-US" b="1" dirty="0" err="1"/>
              <a:t>lokalizovaný</a:t>
            </a:r>
            <a:r>
              <a:rPr lang="en-US" b="1" dirty="0"/>
              <a:t> do </a:t>
            </a:r>
            <a:r>
              <a:rPr lang="en-US" b="1" dirty="0" err="1"/>
              <a:t>češtiny</a:t>
            </a:r>
            <a:r>
              <a:rPr lang="en-US" b="1" dirty="0"/>
              <a:t>.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340768"/>
            <a:ext cx="37528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68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PCSCHEMATIC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/>
              <a:t>schémy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sk-SK" dirty="0"/>
              <a:t>	</a:t>
            </a:r>
            <a:r>
              <a:rPr lang="en-US" dirty="0"/>
              <a:t>  </a:t>
            </a:r>
            <a:r>
              <a:rPr lang="en-US" dirty="0" err="1"/>
              <a:t>rozvádzač</a:t>
            </a:r>
            <a:r>
              <a:rPr lang="sk-SK" dirty="0" err="1"/>
              <a:t>ov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 </a:t>
            </a:r>
            <a:r>
              <a:rPr lang="sk-SK" dirty="0"/>
              <a:t>	</a:t>
            </a:r>
            <a:r>
              <a:rPr lang="en-US" dirty="0" err="1"/>
              <a:t>inštalačn</a:t>
            </a:r>
            <a:r>
              <a:rPr lang="sk-SK" dirty="0" err="1"/>
              <a:t>ých</a:t>
            </a:r>
            <a:r>
              <a:rPr lang="sk-SK" dirty="0"/>
              <a:t> výkresov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sk-SK" dirty="0"/>
              <a:t>	</a:t>
            </a:r>
            <a:r>
              <a:rPr lang="en-US" dirty="0" err="1"/>
              <a:t>merania</a:t>
            </a:r>
            <a:r>
              <a:rPr lang="en-US" dirty="0"/>
              <a:t> a </a:t>
            </a:r>
            <a:r>
              <a:rPr lang="en-US" dirty="0" err="1"/>
              <a:t>regulácie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sk-SK" dirty="0"/>
              <a:t>	</a:t>
            </a:r>
            <a:r>
              <a:rPr lang="en-US" dirty="0"/>
              <a:t> PLC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/>
              <a:t>	</a:t>
            </a:r>
            <a:r>
              <a:rPr lang="en-US" dirty="0"/>
              <a:t> </a:t>
            </a:r>
            <a:r>
              <a:rPr lang="en-US" dirty="0" err="1"/>
              <a:t>zabezpečovac</a:t>
            </a:r>
            <a:r>
              <a:rPr lang="sk-SK" dirty="0"/>
              <a:t>ej</a:t>
            </a:r>
            <a:r>
              <a:rPr lang="en-US" dirty="0"/>
              <a:t> a </a:t>
            </a:r>
            <a:r>
              <a:rPr lang="sk-SK" dirty="0"/>
              <a:t>	</a:t>
            </a:r>
            <a:r>
              <a:rPr lang="en-US" dirty="0" err="1"/>
              <a:t>požiarnej</a:t>
            </a:r>
            <a:r>
              <a:rPr lang="en-US" dirty="0"/>
              <a:t> </a:t>
            </a:r>
            <a:r>
              <a:rPr lang="en-US" dirty="0" err="1"/>
              <a:t>signalizácie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 </a:t>
            </a:r>
            <a:r>
              <a:rPr lang="sk-SK" dirty="0"/>
              <a:t>	</a:t>
            </a:r>
            <a:r>
              <a:rPr lang="en-US" dirty="0" err="1"/>
              <a:t>pneumatick</a:t>
            </a:r>
            <a:r>
              <a:rPr lang="sk-SK" dirty="0" err="1"/>
              <a:t>ých</a:t>
            </a:r>
            <a:r>
              <a:rPr lang="en-US" dirty="0"/>
              <a:t> a </a:t>
            </a:r>
            <a:r>
              <a:rPr lang="sk-SK" dirty="0"/>
              <a:t>	</a:t>
            </a:r>
            <a:r>
              <a:rPr lang="en-US" dirty="0" err="1"/>
              <a:t>hydraulick</a:t>
            </a:r>
            <a:r>
              <a:rPr lang="sk-SK" dirty="0" err="1"/>
              <a:t>ých</a:t>
            </a:r>
            <a:r>
              <a:rPr lang="sk-SK" dirty="0"/>
              <a:t> </a:t>
            </a:r>
            <a:r>
              <a:rPr lang="en-US" dirty="0"/>
              <a:t> </a:t>
            </a:r>
            <a:r>
              <a:rPr lang="en-US" dirty="0" err="1"/>
              <a:t>obvod</a:t>
            </a:r>
            <a:r>
              <a:rPr lang="sk-SK" dirty="0" err="1"/>
              <a:t>ov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sk-SK" dirty="0"/>
              <a:t>	</a:t>
            </a:r>
            <a:r>
              <a:rPr lang="en-US" dirty="0" err="1"/>
              <a:t>domového</a:t>
            </a:r>
            <a:r>
              <a:rPr lang="en-US" dirty="0"/>
              <a:t> </a:t>
            </a:r>
            <a:r>
              <a:rPr lang="en-US" dirty="0" err="1"/>
              <a:t>rozvádzača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..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340768"/>
            <a:ext cx="37528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204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Elektrotechnické</a:t>
            </a:r>
            <a:r>
              <a:rPr lang="en-US" dirty="0"/>
              <a:t> </a:t>
            </a:r>
            <a:r>
              <a:rPr lang="en-US" dirty="0" err="1"/>
              <a:t>schémy</a:t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Rozdelenie</a:t>
            </a:r>
            <a:r>
              <a:rPr lang="en-US" dirty="0"/>
              <a:t> </a:t>
            </a:r>
            <a:r>
              <a:rPr lang="en-US" dirty="0" err="1"/>
              <a:t>schém</a:t>
            </a:r>
            <a:r>
              <a:rPr lang="sk-SK" dirty="0"/>
              <a:t>: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1.Náučná(obvodová)</a:t>
            </a:r>
          </a:p>
          <a:p>
            <a:pPr marL="0" indent="0">
              <a:buNone/>
            </a:pPr>
            <a:r>
              <a:rPr lang="sk-SK" dirty="0"/>
              <a:t>2.Bloková</a:t>
            </a:r>
          </a:p>
          <a:p>
            <a:pPr marL="0" indent="0">
              <a:buNone/>
            </a:pPr>
            <a:r>
              <a:rPr lang="sk-SK" dirty="0"/>
              <a:t>3.Zapojovacia</a:t>
            </a:r>
          </a:p>
          <a:p>
            <a:pPr marL="0" indent="0">
              <a:buNone/>
            </a:pPr>
            <a:r>
              <a:rPr lang="sk-SK" dirty="0"/>
              <a:t>4.</a:t>
            </a:r>
            <a:r>
              <a:rPr lang="en-US" b="1" dirty="0"/>
              <a:t> </a:t>
            </a:r>
            <a:r>
              <a:rPr lang="en-US" b="1" dirty="0" err="1"/>
              <a:t>Situačné</a:t>
            </a:r>
            <a:r>
              <a:rPr lang="en-US" b="1" dirty="0"/>
              <a:t> </a:t>
            </a:r>
            <a:r>
              <a:rPr lang="en-US" b="1" dirty="0" err="1"/>
              <a:t>schémy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048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Elektrotechnické</a:t>
            </a:r>
            <a:r>
              <a:rPr lang="en-US" dirty="0"/>
              <a:t> </a:t>
            </a:r>
            <a:r>
              <a:rPr lang="en-US" dirty="0" err="1"/>
              <a:t>schémy</a:t>
            </a:r>
            <a:br>
              <a:rPr lang="en-US" dirty="0"/>
            </a:br>
            <a:endParaRPr lang="en-US" dirty="0"/>
          </a:p>
        </p:txBody>
      </p:sp>
      <p:sp>
        <p:nvSpPr>
          <p:cNvPr id="4" name="BlokTextu 3"/>
          <p:cNvSpPr txBox="1"/>
          <p:nvPr/>
        </p:nvSpPr>
        <p:spPr>
          <a:xfrm>
            <a:off x="1043608" y="1268760"/>
            <a:ext cx="6408712" cy="1122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k-SK" b="1" dirty="0"/>
              <a:t>1.Náučná- </a:t>
            </a:r>
            <a:r>
              <a:rPr lang="en-US" dirty="0"/>
              <a:t>je </a:t>
            </a:r>
            <a:r>
              <a:rPr lang="en-US" dirty="0" err="1"/>
              <a:t>úplná</a:t>
            </a:r>
            <a:r>
              <a:rPr lang="en-US" dirty="0"/>
              <a:t> </a:t>
            </a:r>
            <a:r>
              <a:rPr lang="en-US" dirty="0" err="1"/>
              <a:t>schéma</a:t>
            </a:r>
            <a:r>
              <a:rPr lang="en-US" dirty="0"/>
              <a:t>, </a:t>
            </a:r>
            <a:r>
              <a:rPr lang="en-US" dirty="0" err="1"/>
              <a:t>ktorá</a:t>
            </a:r>
            <a:r>
              <a:rPr lang="en-US" dirty="0"/>
              <a:t> </a:t>
            </a:r>
            <a:r>
              <a:rPr lang="en-US" dirty="0" err="1"/>
              <a:t>zahrňuje</a:t>
            </a:r>
            <a:r>
              <a:rPr lang="en-US" dirty="0"/>
              <a:t> </a:t>
            </a:r>
            <a:r>
              <a:rPr lang="en-US" dirty="0" err="1"/>
              <a:t>všetky</a:t>
            </a:r>
            <a:r>
              <a:rPr lang="en-US" dirty="0"/>
              <a:t> </a:t>
            </a:r>
            <a:r>
              <a:rPr lang="en-US" dirty="0" err="1"/>
              <a:t>časti</a:t>
            </a:r>
            <a:r>
              <a:rPr lang="en-US" dirty="0"/>
              <a:t> </a:t>
            </a:r>
            <a:r>
              <a:rPr lang="en-US" dirty="0" err="1"/>
              <a:t>zariadenia</a:t>
            </a:r>
            <a:r>
              <a:rPr lang="en-US" dirty="0"/>
              <a:t>. </a:t>
            </a:r>
            <a:r>
              <a:rPr lang="en-US" dirty="0" err="1"/>
              <a:t>Používajú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vyučovaní</a:t>
            </a:r>
            <a:r>
              <a:rPr lang="en-US" dirty="0"/>
              <a:t> a </a:t>
            </a:r>
            <a:r>
              <a:rPr lang="en-US" dirty="0" err="1"/>
              <a:t>vysvetľovaní</a:t>
            </a:r>
            <a:r>
              <a:rPr lang="en-US" dirty="0"/>
              <a:t> </a:t>
            </a:r>
            <a:r>
              <a:rPr lang="en-US" dirty="0" err="1"/>
              <a:t>činnosti</a:t>
            </a:r>
            <a:r>
              <a:rPr lang="en-US" dirty="0"/>
              <a:t> </a:t>
            </a:r>
            <a:r>
              <a:rPr lang="en-US" dirty="0" err="1"/>
              <a:t>obvodov</a:t>
            </a:r>
            <a:r>
              <a:rPr lang="en-US" dirty="0"/>
              <a:t>.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967" y="2852936"/>
            <a:ext cx="67056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487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Elektrotechnické</a:t>
            </a:r>
            <a:r>
              <a:rPr lang="en-US" dirty="0"/>
              <a:t> </a:t>
            </a:r>
            <a:r>
              <a:rPr lang="en-US" dirty="0" err="1"/>
              <a:t>schémy</a:t>
            </a:r>
            <a:br>
              <a:rPr lang="en-US" dirty="0"/>
            </a:br>
            <a:endParaRPr lang="en-US" dirty="0"/>
          </a:p>
        </p:txBody>
      </p:sp>
      <p:sp>
        <p:nvSpPr>
          <p:cNvPr id="4" name="BlokTextu 3"/>
          <p:cNvSpPr txBox="1"/>
          <p:nvPr/>
        </p:nvSpPr>
        <p:spPr>
          <a:xfrm>
            <a:off x="1043608" y="1268760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k-SK" b="1" dirty="0"/>
              <a:t>2.Bloková -</a:t>
            </a:r>
            <a:r>
              <a:rPr lang="en-US" dirty="0" err="1"/>
              <a:t>znázorňuje</a:t>
            </a:r>
            <a:r>
              <a:rPr lang="en-US" dirty="0"/>
              <a:t> </a:t>
            </a:r>
            <a:r>
              <a:rPr lang="en-US" dirty="0" err="1"/>
              <a:t>vzťahy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blokmi</a:t>
            </a:r>
            <a:r>
              <a:rPr lang="en-US" dirty="0"/>
              <a:t>,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energie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kreslí</a:t>
            </a:r>
            <a:r>
              <a:rPr lang="en-US" dirty="0"/>
              <a:t> </a:t>
            </a:r>
            <a:r>
              <a:rPr lang="en-US" dirty="0" err="1"/>
              <a:t>čiarami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1" y="2060848"/>
            <a:ext cx="7686675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079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Elektrotechnické</a:t>
            </a:r>
            <a:r>
              <a:rPr lang="en-US" dirty="0"/>
              <a:t> </a:t>
            </a:r>
            <a:r>
              <a:rPr lang="en-US" dirty="0" err="1"/>
              <a:t>schémy</a:t>
            </a:r>
            <a:br>
              <a:rPr lang="en-US" dirty="0"/>
            </a:br>
            <a:endParaRPr lang="en-US" dirty="0"/>
          </a:p>
        </p:txBody>
      </p:sp>
      <p:sp>
        <p:nvSpPr>
          <p:cNvPr id="4" name="BlokTextu 3"/>
          <p:cNvSpPr txBox="1"/>
          <p:nvPr/>
        </p:nvSpPr>
        <p:spPr>
          <a:xfrm>
            <a:off x="1043608" y="1268760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k-SK" b="1" dirty="0" err="1"/>
              <a:t>Zapojovacie</a:t>
            </a:r>
            <a:r>
              <a:rPr lang="sk-SK" b="1" dirty="0"/>
              <a:t>- </a:t>
            </a:r>
            <a:r>
              <a:rPr lang="en-US" dirty="0" err="1"/>
              <a:t>obsahujú</a:t>
            </a:r>
            <a:r>
              <a:rPr lang="en-US" dirty="0"/>
              <a:t> </a:t>
            </a:r>
            <a:r>
              <a:rPr lang="en-US" dirty="0" err="1"/>
              <a:t>všetky</a:t>
            </a:r>
            <a:r>
              <a:rPr lang="en-US" dirty="0"/>
              <a:t> </a:t>
            </a:r>
            <a:r>
              <a:rPr lang="en-US" dirty="0" err="1"/>
              <a:t>podrobnosti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zapojenie</a:t>
            </a:r>
            <a:r>
              <a:rPr lang="en-US" dirty="0"/>
              <a:t>. </a:t>
            </a:r>
            <a:r>
              <a:rPr lang="en-US" dirty="0" err="1"/>
              <a:t>Kreslia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v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rôzne</a:t>
            </a:r>
            <a:r>
              <a:rPr lang="en-US" dirty="0"/>
              <a:t> </a:t>
            </a:r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dirty="0" err="1"/>
              <a:t>vodičov</a:t>
            </a:r>
            <a:r>
              <a:rPr lang="en-US" dirty="0"/>
              <a:t>, </a:t>
            </a:r>
            <a:r>
              <a:rPr lang="en-US" dirty="0" err="1"/>
              <a:t>inštalačných</a:t>
            </a:r>
            <a:r>
              <a:rPr lang="en-US" dirty="0"/>
              <a:t> </a:t>
            </a:r>
            <a:r>
              <a:rPr lang="en-US" dirty="0" err="1"/>
              <a:t>rúrok</a:t>
            </a:r>
            <a:r>
              <a:rPr lang="en-US" dirty="0"/>
              <a:t> a </a:t>
            </a:r>
            <a:r>
              <a:rPr lang="en-US" dirty="0" err="1"/>
              <a:t>podobne</a:t>
            </a:r>
            <a:r>
              <a:rPr lang="en-US" dirty="0"/>
              <a:t>. </a:t>
            </a:r>
            <a:r>
              <a:rPr lang="en-US" dirty="0" err="1"/>
              <a:t>Svorky</a:t>
            </a:r>
            <a:r>
              <a:rPr lang="en-US" dirty="0"/>
              <a:t> a </a:t>
            </a:r>
            <a:r>
              <a:rPr lang="en-US" dirty="0" err="1"/>
              <a:t>prístrojové</a:t>
            </a:r>
            <a:r>
              <a:rPr lang="en-US" dirty="0"/>
              <a:t> </a:t>
            </a:r>
            <a:r>
              <a:rPr lang="en-US" dirty="0" err="1"/>
              <a:t>miesta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kreslia</a:t>
            </a:r>
            <a:r>
              <a:rPr lang="en-US" dirty="0"/>
              <a:t> </a:t>
            </a:r>
            <a:r>
              <a:rPr lang="en-US" dirty="0" err="1"/>
              <a:t>podľa</a:t>
            </a:r>
            <a:r>
              <a:rPr lang="en-US" dirty="0"/>
              <a:t> </a:t>
            </a:r>
            <a:r>
              <a:rPr lang="en-US" dirty="0" err="1"/>
              <a:t>skutočnej</a:t>
            </a:r>
            <a:r>
              <a:rPr lang="en-US" dirty="0"/>
              <a:t> </a:t>
            </a:r>
            <a:r>
              <a:rPr lang="en-US" dirty="0" err="1"/>
              <a:t>polohy</a:t>
            </a:r>
            <a:r>
              <a:rPr lang="en-US" dirty="0"/>
              <a:t>,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vyznačené</a:t>
            </a:r>
            <a:r>
              <a:rPr lang="en-US" dirty="0"/>
              <a:t> </a:t>
            </a:r>
            <a:r>
              <a:rPr lang="en-US" dirty="0" err="1"/>
              <a:t>čísla</a:t>
            </a:r>
            <a:r>
              <a:rPr lang="en-US" dirty="0"/>
              <a:t> </a:t>
            </a:r>
            <a:r>
              <a:rPr lang="en-US" dirty="0" err="1"/>
              <a:t>svoriek</a:t>
            </a:r>
            <a:r>
              <a:rPr lang="en-US" dirty="0"/>
              <a:t> a </a:t>
            </a:r>
            <a:r>
              <a:rPr lang="en-US" dirty="0" err="1"/>
              <a:t>farby</a:t>
            </a:r>
            <a:r>
              <a:rPr lang="en-US" dirty="0"/>
              <a:t> </a:t>
            </a:r>
            <a:r>
              <a:rPr lang="en-US" dirty="0" err="1"/>
              <a:t>vodičov</a:t>
            </a:r>
            <a:r>
              <a:rPr lang="sk-SK" dirty="0"/>
              <a:t>.</a:t>
            </a:r>
            <a:endParaRPr lang="en-US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577084"/>
            <a:ext cx="3825391" cy="27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156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Elektrotechnické</a:t>
            </a:r>
            <a:r>
              <a:rPr lang="en-US" dirty="0"/>
              <a:t> </a:t>
            </a:r>
            <a:r>
              <a:rPr lang="en-US" dirty="0" err="1"/>
              <a:t>schémy</a:t>
            </a:r>
            <a:br>
              <a:rPr lang="en-US" dirty="0"/>
            </a:br>
            <a:endParaRPr lang="en-US" dirty="0"/>
          </a:p>
        </p:txBody>
      </p:sp>
      <p:sp>
        <p:nvSpPr>
          <p:cNvPr id="4" name="BlokTextu 3"/>
          <p:cNvSpPr txBox="1"/>
          <p:nvPr/>
        </p:nvSpPr>
        <p:spPr>
          <a:xfrm>
            <a:off x="1043608" y="1268760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 err="1"/>
              <a:t>Situačné</a:t>
            </a:r>
            <a:r>
              <a:rPr lang="en-US" b="1" dirty="0"/>
              <a:t> </a:t>
            </a:r>
            <a:r>
              <a:rPr lang="en-US" b="1" dirty="0" err="1"/>
              <a:t>schémy</a:t>
            </a:r>
            <a:r>
              <a:rPr lang="sk-SK" b="1" dirty="0"/>
              <a:t>-</a:t>
            </a:r>
            <a:r>
              <a:rPr lang="en-US" dirty="0" err="1"/>
              <a:t>zakresľujú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do </a:t>
            </a:r>
            <a:r>
              <a:rPr lang="en-US" dirty="0" err="1"/>
              <a:t>stavebných</a:t>
            </a:r>
            <a:r>
              <a:rPr lang="en-US" dirty="0"/>
              <a:t> a </a:t>
            </a:r>
            <a:r>
              <a:rPr lang="en-US" dirty="0" err="1"/>
              <a:t>strojárskych</a:t>
            </a:r>
            <a:r>
              <a:rPr lang="en-US" dirty="0"/>
              <a:t> </a:t>
            </a:r>
            <a:r>
              <a:rPr lang="en-US" dirty="0" err="1"/>
              <a:t>výkresov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dalo</a:t>
            </a:r>
            <a:r>
              <a:rPr lang="en-US" dirty="0"/>
              <a:t> </a:t>
            </a:r>
            <a:r>
              <a:rPr lang="en-US" dirty="0" err="1"/>
              <a:t>určiť</a:t>
            </a:r>
            <a:r>
              <a:rPr lang="en-US" dirty="0"/>
              <a:t>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umiestnené</a:t>
            </a:r>
            <a:r>
              <a:rPr lang="en-US" dirty="0"/>
              <a:t> </a:t>
            </a:r>
            <a:r>
              <a:rPr lang="en-US" dirty="0" err="1"/>
              <a:t>elektrické</a:t>
            </a:r>
            <a:r>
              <a:rPr lang="en-US" dirty="0"/>
              <a:t> </a:t>
            </a:r>
            <a:r>
              <a:rPr lang="en-US" dirty="0" err="1"/>
              <a:t>zariadenie</a:t>
            </a:r>
            <a:r>
              <a:rPr lang="en-US" dirty="0"/>
              <a:t>. V </a:t>
            </a:r>
            <a:r>
              <a:rPr lang="en-US" dirty="0" err="1"/>
              <a:t>strojníckych</a:t>
            </a:r>
            <a:r>
              <a:rPr lang="en-US" dirty="0"/>
              <a:t> </a:t>
            </a:r>
            <a:r>
              <a:rPr lang="en-US" dirty="0" err="1"/>
              <a:t>presne</a:t>
            </a:r>
            <a:r>
              <a:rPr lang="en-US" dirty="0"/>
              <a:t>, v </a:t>
            </a:r>
            <a:r>
              <a:rPr lang="en-US" dirty="0" err="1"/>
              <a:t>stavebných</a:t>
            </a:r>
            <a:r>
              <a:rPr lang="en-US" dirty="0"/>
              <a:t> </a:t>
            </a:r>
            <a:r>
              <a:rPr lang="en-US" dirty="0" err="1"/>
              <a:t>môže</a:t>
            </a:r>
            <a:r>
              <a:rPr lang="en-US" dirty="0"/>
              <a:t> </a:t>
            </a:r>
            <a:r>
              <a:rPr lang="en-US" dirty="0" err="1"/>
              <a:t>chýbať</a:t>
            </a:r>
            <a:r>
              <a:rPr lang="en-US" dirty="0"/>
              <a:t> </a:t>
            </a:r>
            <a:r>
              <a:rPr lang="en-US" dirty="0" err="1"/>
              <a:t>výška</a:t>
            </a:r>
            <a:r>
              <a:rPr lang="en-US" dirty="0"/>
              <a:t> </a:t>
            </a:r>
            <a:r>
              <a:rPr lang="en-US" dirty="0" err="1"/>
              <a:t>umiestnenia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podlahou</a:t>
            </a:r>
            <a:r>
              <a:rPr lang="en-US" dirty="0"/>
              <a:t>.</a:t>
            </a:r>
            <a:endParaRPr lang="en-US" b="1" dirty="0"/>
          </a:p>
        </p:txBody>
      </p:sp>
      <p:sp>
        <p:nvSpPr>
          <p:cNvPr id="3" name="AutoShape 2" descr="Výsledok vyhľadávania obrázkov pre dopyt situačná sché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6" name="Picture 4" descr="Výsledok vyhľadávania obrázkov pre dopyt situačná sché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77084"/>
            <a:ext cx="4257675" cy="301942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408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Uloha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sk-SK" dirty="0"/>
              <a:t>V </a:t>
            </a:r>
            <a:r>
              <a:rPr lang="sk-SK" dirty="0" err="1"/>
              <a:t>Painbrushi</a:t>
            </a:r>
            <a:r>
              <a:rPr lang="sk-SK" dirty="0"/>
              <a:t>(</a:t>
            </a:r>
            <a:r>
              <a:rPr lang="sk-SK" dirty="0" err="1"/>
              <a:t>kreslenie,skicár</a:t>
            </a:r>
            <a:r>
              <a:rPr lang="sk-SK" dirty="0"/>
              <a:t>) nakresliť predchádzajúce schémy</a:t>
            </a:r>
            <a:endParaRPr lang="en-US" dirty="0"/>
          </a:p>
        </p:txBody>
      </p:sp>
      <p:pic>
        <p:nvPicPr>
          <p:cNvPr id="10242" name="Picture 2" descr="Výsledok vyhľadávania obrázkov pre dopyt ski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52936"/>
            <a:ext cx="6953250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90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Základy</a:t>
            </a:r>
            <a:r>
              <a:rPr lang="en-US" dirty="0"/>
              <a:t> „</a:t>
            </a:r>
            <a:r>
              <a:rPr lang="en-US" dirty="0" err="1"/>
              <a:t>elektro</a:t>
            </a:r>
            <a:r>
              <a:rPr lang="en-US" dirty="0"/>
              <a:t>“ </a:t>
            </a:r>
            <a:r>
              <a:rPr lang="en-US" dirty="0" err="1"/>
              <a:t>výkres</a:t>
            </a:r>
            <a:r>
              <a:rPr lang="sk-SK" dirty="0" err="1"/>
              <a:t>ov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•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/>
          <a:lstStyle/>
          <a:p>
            <a:r>
              <a:rPr lang="en-US" dirty="0" err="1"/>
              <a:t>Vodiče</a:t>
            </a:r>
            <a:r>
              <a:rPr lang="en-US" dirty="0"/>
              <a:t> v </a:t>
            </a:r>
            <a:r>
              <a:rPr lang="en-US" dirty="0" err="1"/>
              <a:t>obvod</a:t>
            </a:r>
            <a:r>
              <a:rPr lang="sk-SK" dirty="0"/>
              <a:t>e</a:t>
            </a:r>
            <a:r>
              <a:rPr lang="en-US" dirty="0"/>
              <a:t> by m</a:t>
            </a:r>
            <a:r>
              <a:rPr lang="sk-SK" dirty="0" err="1"/>
              <a:t>ali</a:t>
            </a:r>
            <a:r>
              <a:rPr lang="en-US" dirty="0"/>
              <a:t> b</a:t>
            </a:r>
            <a:r>
              <a:rPr lang="sk-SK" dirty="0" err="1"/>
              <a:t>yť</a:t>
            </a:r>
            <a:r>
              <a:rPr lang="sk-SK" dirty="0"/>
              <a:t> rovnako vzdialené</a:t>
            </a:r>
            <a:r>
              <a:rPr lang="en-US" dirty="0"/>
              <a:t>. </a:t>
            </a:r>
            <a:endParaRPr lang="sk-SK" dirty="0"/>
          </a:p>
          <a:p>
            <a:r>
              <a:rPr lang="en-US" dirty="0"/>
              <a:t> Po</a:t>
            </a:r>
            <a:r>
              <a:rPr lang="sk-SK" dirty="0" err="1"/>
              <a:t>kiaľ</a:t>
            </a:r>
            <a:r>
              <a:rPr lang="sk-SK" dirty="0"/>
              <a:t> je to možné treba </a:t>
            </a:r>
            <a:r>
              <a:rPr lang="en-US" dirty="0"/>
              <a:t> </a:t>
            </a:r>
            <a:r>
              <a:rPr lang="en-US" dirty="0" err="1"/>
              <a:t>zachováva</a:t>
            </a:r>
            <a:r>
              <a:rPr lang="sk-SK" dirty="0"/>
              <a:t>ť</a:t>
            </a:r>
            <a:r>
              <a:rPr lang="en-US" dirty="0"/>
              <a:t> </a:t>
            </a:r>
            <a:r>
              <a:rPr lang="en-US" dirty="0" err="1"/>
              <a:t>symetri</a:t>
            </a:r>
            <a:r>
              <a:rPr lang="sk-SK" dirty="0"/>
              <a:t>u</a:t>
            </a:r>
            <a:r>
              <a:rPr lang="en-US" dirty="0"/>
              <a:t> </a:t>
            </a:r>
            <a:endParaRPr lang="sk-SK" dirty="0"/>
          </a:p>
          <a:p>
            <a:r>
              <a:rPr lang="en-US" dirty="0"/>
              <a:t> </a:t>
            </a:r>
            <a:r>
              <a:rPr lang="en-US" dirty="0" err="1"/>
              <a:t>Vše</a:t>
            </a:r>
            <a:r>
              <a:rPr lang="sk-SK" dirty="0" err="1"/>
              <a:t>tky</a:t>
            </a:r>
            <a:r>
              <a:rPr lang="sk-SK" dirty="0"/>
              <a:t> </a:t>
            </a:r>
            <a:r>
              <a:rPr lang="en-US" dirty="0" err="1"/>
              <a:t>použité</a:t>
            </a:r>
            <a:r>
              <a:rPr lang="en-US" dirty="0"/>
              <a:t> s</a:t>
            </a:r>
            <a:r>
              <a:rPr lang="sk-SK" dirty="0"/>
              <a:t>ú</a:t>
            </a:r>
            <a:r>
              <a:rPr lang="en-US" dirty="0"/>
              <a:t>č</a:t>
            </a:r>
            <a:r>
              <a:rPr lang="sk-SK" dirty="0" err="1"/>
              <a:t>iastky</a:t>
            </a:r>
            <a:r>
              <a:rPr lang="en-US" dirty="0"/>
              <a:t> </a:t>
            </a:r>
            <a:r>
              <a:rPr lang="en-US" dirty="0" err="1"/>
              <a:t>mus</a:t>
            </a:r>
            <a:r>
              <a:rPr lang="sk-SK" dirty="0" err="1"/>
              <a:t>ia</a:t>
            </a:r>
            <a:r>
              <a:rPr lang="en-US" dirty="0"/>
              <a:t> </a:t>
            </a:r>
            <a:r>
              <a:rPr lang="en-US" dirty="0" err="1"/>
              <a:t>bý</a:t>
            </a:r>
            <a:r>
              <a:rPr lang="sk-SK" dirty="0"/>
              <a:t>ť</a:t>
            </a:r>
            <a:r>
              <a:rPr lang="en-US" dirty="0"/>
              <a:t> </a:t>
            </a:r>
            <a:r>
              <a:rPr lang="en-US" dirty="0" err="1"/>
              <a:t>náležit</a:t>
            </a:r>
            <a:r>
              <a:rPr lang="sk-SK" dirty="0"/>
              <a:t>o</a:t>
            </a:r>
            <a:r>
              <a:rPr lang="en-US" dirty="0"/>
              <a:t> pop</a:t>
            </a:r>
            <a:r>
              <a:rPr lang="sk-SK" dirty="0" err="1"/>
              <a:t>ísané</a:t>
            </a:r>
            <a:r>
              <a:rPr lang="en-US" dirty="0"/>
              <a:t>. </a:t>
            </a:r>
            <a:endParaRPr lang="sk-SK" dirty="0"/>
          </a:p>
          <a:p>
            <a:r>
              <a:rPr lang="en-US" dirty="0"/>
              <a:t> </a:t>
            </a:r>
            <a:r>
              <a:rPr lang="en-US" dirty="0" err="1"/>
              <a:t>Každý</a:t>
            </a:r>
            <a:r>
              <a:rPr lang="en-US" dirty="0"/>
              <a:t> </a:t>
            </a:r>
            <a:r>
              <a:rPr lang="en-US" dirty="0" err="1"/>
              <a:t>výkres</a:t>
            </a:r>
            <a:r>
              <a:rPr lang="en-US" dirty="0"/>
              <a:t> by m</a:t>
            </a:r>
            <a:r>
              <a:rPr lang="sk-SK" dirty="0"/>
              <a:t>a</a:t>
            </a:r>
            <a:r>
              <a:rPr lang="en-US" dirty="0"/>
              <a:t>l m</a:t>
            </a:r>
            <a:r>
              <a:rPr lang="sk-SK" dirty="0" err="1"/>
              <a:t>ať</a:t>
            </a:r>
            <a:r>
              <a:rPr lang="en-US" dirty="0"/>
              <a:t> </a:t>
            </a:r>
            <a:r>
              <a:rPr lang="en-US" dirty="0" err="1"/>
              <a:t>popisové</a:t>
            </a:r>
            <a:r>
              <a:rPr lang="en-US" dirty="0"/>
              <a:t> pole </a:t>
            </a:r>
            <a:r>
              <a:rPr lang="en-US" dirty="0" err="1"/>
              <a:t>odpov</a:t>
            </a:r>
            <a:r>
              <a:rPr lang="sk-SK" dirty="0" err="1"/>
              <a:t>edajúce</a:t>
            </a:r>
            <a:r>
              <a:rPr lang="en-US" dirty="0"/>
              <a:t> </a:t>
            </a:r>
            <a:r>
              <a:rPr lang="en-US" dirty="0" err="1"/>
              <a:t>normám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113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Základy</a:t>
            </a:r>
            <a:r>
              <a:rPr lang="en-US" dirty="0"/>
              <a:t> „</a:t>
            </a:r>
            <a:r>
              <a:rPr lang="en-US" dirty="0" err="1"/>
              <a:t>elektro</a:t>
            </a:r>
            <a:r>
              <a:rPr lang="en-US" dirty="0"/>
              <a:t>“ </a:t>
            </a:r>
            <a:r>
              <a:rPr lang="en-US" dirty="0" err="1"/>
              <a:t>výkres</a:t>
            </a:r>
            <a:r>
              <a:rPr lang="sk-SK" dirty="0" err="1"/>
              <a:t>ov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•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/>
          <a:lstStyle/>
          <a:p>
            <a:r>
              <a:rPr lang="en-US" dirty="0" err="1"/>
              <a:t>Schéma</a:t>
            </a:r>
            <a:r>
              <a:rPr lang="en-US" dirty="0"/>
              <a:t> </a:t>
            </a:r>
            <a:r>
              <a:rPr lang="en-US" dirty="0" err="1"/>
              <a:t>postupuje</a:t>
            </a:r>
            <a:r>
              <a:rPr lang="en-US" dirty="0"/>
              <a:t> </a:t>
            </a:r>
            <a:r>
              <a:rPr lang="en-US" dirty="0" err="1"/>
              <a:t>zásadn</a:t>
            </a:r>
            <a:r>
              <a:rPr lang="sk-SK" dirty="0"/>
              <a:t>e</a:t>
            </a:r>
            <a:r>
              <a:rPr lang="en-US" dirty="0"/>
              <a:t> z</a:t>
            </a:r>
            <a:r>
              <a:rPr lang="sk-SK" dirty="0" err="1"/>
              <a:t>ľava</a:t>
            </a:r>
            <a:r>
              <a:rPr lang="en-US" dirty="0"/>
              <a:t> do </a:t>
            </a:r>
            <a:r>
              <a:rPr lang="en-US" dirty="0" err="1"/>
              <a:t>prava</a:t>
            </a:r>
            <a:endParaRPr lang="sk-SK" dirty="0"/>
          </a:p>
          <a:p>
            <a:pPr marL="0" indent="0">
              <a:buNone/>
            </a:pPr>
            <a:r>
              <a:rPr lang="en-US" dirty="0"/>
              <a:t> • </a:t>
            </a:r>
            <a:r>
              <a:rPr lang="en-US" dirty="0" err="1"/>
              <a:t>Vodiče</a:t>
            </a:r>
            <a:r>
              <a:rPr lang="en-US" dirty="0"/>
              <a:t> s</a:t>
            </a:r>
            <a:r>
              <a:rPr lang="sk-SK" dirty="0"/>
              <a:t>a</a:t>
            </a:r>
            <a:r>
              <a:rPr lang="en-US" dirty="0"/>
              <a:t> </a:t>
            </a:r>
            <a:r>
              <a:rPr lang="en-US" dirty="0" err="1"/>
              <a:t>zásadn</a:t>
            </a:r>
            <a:r>
              <a:rPr lang="sk-SK" dirty="0"/>
              <a:t>e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sk-SK" dirty="0"/>
              <a:t>ú</a:t>
            </a:r>
            <a:r>
              <a:rPr lang="en-US" dirty="0"/>
              <a:t> </a:t>
            </a:r>
            <a:r>
              <a:rPr lang="en-US" dirty="0" err="1"/>
              <a:t>vodorovn</a:t>
            </a:r>
            <a:r>
              <a:rPr lang="sk-SK" dirty="0"/>
              <a:t>e</a:t>
            </a:r>
            <a:r>
              <a:rPr lang="en-US" dirty="0"/>
              <a:t> </a:t>
            </a:r>
            <a:r>
              <a:rPr lang="sk-SK" dirty="0"/>
              <a:t>alebo </a:t>
            </a:r>
            <a:r>
              <a:rPr lang="en-US" dirty="0"/>
              <a:t> </a:t>
            </a:r>
            <a:r>
              <a:rPr lang="sk-SK" dirty="0"/>
              <a:t>	z</a:t>
            </a:r>
            <a:r>
              <a:rPr lang="en-US" dirty="0" err="1"/>
              <a:t>visl</a:t>
            </a:r>
            <a:r>
              <a:rPr lang="sk-SK" dirty="0"/>
              <a:t>o</a:t>
            </a:r>
          </a:p>
          <a:p>
            <a:r>
              <a:rPr lang="en-US" dirty="0"/>
              <a:t> k</a:t>
            </a:r>
            <a:r>
              <a:rPr lang="sk-SK" dirty="0"/>
              <a:t>r</a:t>
            </a:r>
            <a:r>
              <a:rPr lang="en-US" dirty="0" err="1"/>
              <a:t>ížen</a:t>
            </a:r>
            <a:r>
              <a:rPr lang="sk-SK" dirty="0" err="1"/>
              <a:t>ie</a:t>
            </a:r>
            <a:r>
              <a:rPr lang="en-US" dirty="0"/>
              <a:t> </a:t>
            </a:r>
            <a:r>
              <a:rPr lang="sk-SK" dirty="0"/>
              <a:t>alebo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sk-SK" dirty="0" err="1"/>
              <a:t>ájanie</a:t>
            </a:r>
            <a:r>
              <a:rPr lang="sk-SK" dirty="0"/>
              <a:t> </a:t>
            </a:r>
            <a:r>
              <a:rPr lang="en-US" dirty="0" err="1"/>
              <a:t>vodič</a:t>
            </a:r>
            <a:r>
              <a:rPr lang="sk-SK" dirty="0" err="1"/>
              <a:t>ov</a:t>
            </a:r>
            <a:r>
              <a:rPr lang="en-US" dirty="0"/>
              <a:t> </a:t>
            </a:r>
            <a:r>
              <a:rPr lang="sk-SK" dirty="0"/>
              <a:t> je </a:t>
            </a: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sk-SK" dirty="0"/>
              <a:t>	</a:t>
            </a:r>
            <a:r>
              <a:rPr lang="en-US" dirty="0" err="1"/>
              <a:t>kolmo</a:t>
            </a:r>
            <a:r>
              <a:rPr lang="en-US" dirty="0"/>
              <a:t>.</a:t>
            </a:r>
            <a:endParaRPr lang="sk-SK" dirty="0"/>
          </a:p>
          <a:p>
            <a:pPr marL="0" indent="0">
              <a:buNone/>
            </a:pPr>
            <a:r>
              <a:rPr lang="en-US" dirty="0"/>
              <a:t> • </a:t>
            </a:r>
            <a:r>
              <a:rPr lang="en-US" dirty="0" err="1"/>
              <a:t>Vý</a:t>
            </a:r>
            <a:r>
              <a:rPr lang="sk-SK" dirty="0"/>
              <a:t>n</a:t>
            </a:r>
            <a:r>
              <a:rPr lang="en-US" dirty="0" err="1"/>
              <a:t>im</a:t>
            </a:r>
            <a:r>
              <a:rPr lang="sk-SK" dirty="0"/>
              <a:t>o</a:t>
            </a:r>
            <a:r>
              <a:rPr lang="en-US" dirty="0" err="1"/>
              <a:t>čn</a:t>
            </a:r>
            <a:r>
              <a:rPr lang="sk-SK" dirty="0"/>
              <a:t>e ide pre</a:t>
            </a:r>
            <a:r>
              <a:rPr lang="en-US" dirty="0"/>
              <a:t> p</a:t>
            </a:r>
            <a:r>
              <a:rPr lang="sk-SK" dirty="0"/>
              <a:t>r</a:t>
            </a:r>
            <a:r>
              <a:rPr lang="en-US" dirty="0"/>
              <a:t>eh</a:t>
            </a:r>
            <a:r>
              <a:rPr lang="sk-SK" dirty="0" err="1"/>
              <a:t>ľadnosť</a:t>
            </a:r>
            <a:r>
              <a:rPr lang="sk-SK" dirty="0"/>
              <a:t> viesť alebo </a:t>
            </a:r>
            <a:r>
              <a:rPr lang="en-US" dirty="0"/>
              <a:t>  </a:t>
            </a:r>
            <a:r>
              <a:rPr lang="sk-SK" dirty="0"/>
              <a:t>	</a:t>
            </a:r>
            <a:r>
              <a:rPr lang="en-US" dirty="0"/>
              <a:t>k</a:t>
            </a:r>
            <a:r>
              <a:rPr lang="sk-SK" dirty="0"/>
              <a:t>r</a:t>
            </a:r>
            <a:r>
              <a:rPr lang="en-US" dirty="0" err="1"/>
              <a:t>íži</a:t>
            </a:r>
            <a:r>
              <a:rPr lang="sk-SK" dirty="0"/>
              <a:t>ť vodiče </a:t>
            </a:r>
            <a:r>
              <a:rPr lang="en-US" dirty="0"/>
              <a:t> pod </a:t>
            </a:r>
            <a:r>
              <a:rPr lang="sk-SK" dirty="0"/>
              <a:t>u</a:t>
            </a:r>
            <a:r>
              <a:rPr lang="en-US" dirty="0"/>
              <a:t>hl</a:t>
            </a:r>
            <a:r>
              <a:rPr lang="sk-SK" dirty="0"/>
              <a:t>o</a:t>
            </a:r>
            <a:r>
              <a:rPr lang="en-US" dirty="0"/>
              <a:t>m 45° </a:t>
            </a:r>
            <a:endParaRPr lang="sk-SK" dirty="0"/>
          </a:p>
          <a:p>
            <a:r>
              <a:rPr lang="en-US" dirty="0"/>
              <a:t> </a:t>
            </a:r>
            <a:r>
              <a:rPr lang="en-US" dirty="0" err="1"/>
              <a:t>Zvláštn</a:t>
            </a:r>
            <a:r>
              <a:rPr lang="sk-SK" dirty="0"/>
              <a:t>u</a:t>
            </a:r>
            <a:r>
              <a:rPr lang="en-US" dirty="0"/>
              <a:t> </a:t>
            </a:r>
            <a:r>
              <a:rPr lang="en-US" dirty="0" err="1"/>
              <a:t>vý</a:t>
            </a:r>
            <a:r>
              <a:rPr lang="sk-SK" dirty="0" err="1"/>
              <a:t>minku</a:t>
            </a:r>
            <a:r>
              <a:rPr lang="sk-SK" dirty="0"/>
              <a:t> </a:t>
            </a:r>
            <a:r>
              <a:rPr lang="en-US" dirty="0" err="1"/>
              <a:t>maj</a:t>
            </a:r>
            <a:r>
              <a:rPr lang="sk-SK" dirty="0"/>
              <a:t>ú</a:t>
            </a:r>
            <a:r>
              <a:rPr lang="en-US" dirty="0"/>
              <a:t> </a:t>
            </a:r>
            <a:r>
              <a:rPr lang="sk-SK" dirty="0"/>
              <a:t>zbernice</a:t>
            </a:r>
            <a:r>
              <a:rPr lang="en-US" dirty="0"/>
              <a:t> (bus) </a:t>
            </a:r>
          </a:p>
        </p:txBody>
      </p:sp>
    </p:spTree>
    <p:extLst>
      <p:ext uri="{BB962C8B-B14F-4D97-AF65-F5344CB8AC3E}">
        <p14:creationId xmlns:p14="http://schemas.microsoft.com/office/powerpoint/2010/main" val="171543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CAD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skratk</a:t>
            </a:r>
            <a:r>
              <a:rPr lang="sk-SK" dirty="0"/>
              <a:t>a</a:t>
            </a:r>
            <a:r>
              <a:rPr lang="en-US" dirty="0"/>
              <a:t> </a:t>
            </a:r>
            <a:r>
              <a:rPr lang="en-US" b="1" dirty="0"/>
              <a:t>CAD </a:t>
            </a:r>
            <a:r>
              <a:rPr lang="en-US" dirty="0"/>
              <a:t>(Computer Aided Design - </a:t>
            </a:r>
            <a:r>
              <a:rPr lang="en-US" i="1" dirty="0" err="1"/>
              <a:t>Počítačom</a:t>
            </a:r>
            <a:r>
              <a:rPr lang="en-US" i="1" dirty="0"/>
              <a:t> </a:t>
            </a:r>
            <a:r>
              <a:rPr lang="en-US" i="1" dirty="0" err="1"/>
              <a:t>podporovaný</a:t>
            </a:r>
            <a:r>
              <a:rPr lang="en-US" i="1" dirty="0"/>
              <a:t> </a:t>
            </a:r>
            <a:r>
              <a:rPr lang="en-US" i="1" dirty="0" err="1"/>
              <a:t>návrh</a:t>
            </a:r>
            <a:r>
              <a:rPr lang="en-US" dirty="0"/>
              <a:t>).</a:t>
            </a:r>
            <a:endParaRPr lang="sk-SK" b="1" dirty="0"/>
          </a:p>
          <a:p>
            <a:pPr marL="0" indent="0">
              <a:buNone/>
            </a:pPr>
            <a:endParaRPr lang="sk-SK" dirty="0"/>
          </a:p>
          <a:p>
            <a:r>
              <a:rPr lang="en-US" dirty="0" err="1"/>
              <a:t>Táto</a:t>
            </a:r>
            <a:r>
              <a:rPr lang="en-US" dirty="0"/>
              <a:t> </a:t>
            </a:r>
            <a:r>
              <a:rPr lang="en-US" dirty="0" err="1"/>
              <a:t>trieda</a:t>
            </a:r>
            <a:r>
              <a:rPr lang="en-US" dirty="0"/>
              <a:t> </a:t>
            </a:r>
            <a:r>
              <a:rPr lang="en-US" dirty="0" err="1"/>
              <a:t>programov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využíva</a:t>
            </a:r>
            <a:r>
              <a:rPr lang="en-US" dirty="0"/>
              <a:t> </a:t>
            </a:r>
            <a:r>
              <a:rPr lang="en-US" dirty="0" err="1"/>
              <a:t>hlavne</a:t>
            </a:r>
            <a:r>
              <a:rPr lang="en-US" dirty="0"/>
              <a:t> v </a:t>
            </a:r>
          </a:p>
          <a:p>
            <a:r>
              <a:rPr lang="en-US" dirty="0" err="1"/>
              <a:t>strojárstve</a:t>
            </a:r>
            <a:r>
              <a:rPr lang="en-US" dirty="0"/>
              <a:t>, </a:t>
            </a:r>
          </a:p>
          <a:p>
            <a:r>
              <a:rPr lang="en-US" dirty="0" err="1"/>
              <a:t>stavebníctve</a:t>
            </a:r>
            <a:r>
              <a:rPr lang="en-US" dirty="0"/>
              <a:t>, </a:t>
            </a:r>
          </a:p>
          <a:p>
            <a:r>
              <a:rPr lang="en-US" dirty="0" err="1"/>
              <a:t>automobilovom</a:t>
            </a:r>
            <a:r>
              <a:rPr lang="en-US" dirty="0"/>
              <a:t> </a:t>
            </a:r>
            <a:r>
              <a:rPr lang="en-US" dirty="0" err="1"/>
              <a:t>priemysle</a:t>
            </a:r>
            <a:r>
              <a:rPr lang="en-US" dirty="0"/>
              <a:t> </a:t>
            </a:r>
            <a:endParaRPr lang="sk-SK" dirty="0"/>
          </a:p>
          <a:p>
            <a:r>
              <a:rPr lang="en-US" dirty="0" err="1"/>
              <a:t>elektrotechnike</a:t>
            </a:r>
            <a:r>
              <a:rPr lang="en-US" dirty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ProfiCAD</a:t>
            </a:r>
            <a:r>
              <a:rPr lang="sk-SK" dirty="0"/>
              <a:t> podrobne</a:t>
            </a:r>
            <a:endParaRPr lang="en-US" dirty="0"/>
          </a:p>
        </p:txBody>
      </p:sp>
      <p:sp>
        <p:nvSpPr>
          <p:cNvPr id="4" name="Obdĺžnik 3"/>
          <p:cNvSpPr/>
          <p:nvPr/>
        </p:nvSpPr>
        <p:spPr>
          <a:xfrm>
            <a:off x="2843808" y="1988840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/>
              <a:t>ProfiCAD</a:t>
            </a:r>
            <a:r>
              <a:rPr lang="en-US" sz="3600" b="1" dirty="0"/>
              <a:t> </a:t>
            </a:r>
            <a:r>
              <a:rPr lang="en-US" sz="3600" dirty="0"/>
              <a:t>9.3.2</a:t>
            </a:r>
          </a:p>
        </p:txBody>
      </p:sp>
      <p:pic>
        <p:nvPicPr>
          <p:cNvPr id="13318" name="Picture 6" descr="ProfiC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35171"/>
            <a:ext cx="4154016" cy="388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82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Vlastnosti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32859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sk-SK" sz="3800" dirty="0" err="1"/>
              <a:t>ProfiCAD</a:t>
            </a:r>
            <a:r>
              <a:rPr lang="sk-SK" sz="3800" dirty="0"/>
              <a:t> obsahuje </a:t>
            </a:r>
            <a:r>
              <a:rPr lang="sk-SK" sz="3800" dirty="0" err="1"/>
              <a:t>rozsáhlou</a:t>
            </a:r>
            <a:r>
              <a:rPr lang="sk-SK" sz="3800" dirty="0"/>
              <a:t> databázu (cca 1000) značiek pre elektrotechniku. </a:t>
            </a:r>
          </a:p>
          <a:p>
            <a:pPr>
              <a:buFont typeface="Wingdings" pitchFamily="2" charset="2"/>
              <a:buChar char="Ø"/>
            </a:pPr>
            <a:r>
              <a:rPr lang="sk-SK" sz="3800" dirty="0"/>
              <a:t>Generuje rozpis komponentov,</a:t>
            </a:r>
          </a:p>
          <a:p>
            <a:pPr>
              <a:buFont typeface="Wingdings" pitchFamily="2" charset="2"/>
              <a:buChar char="Ø"/>
            </a:pPr>
            <a:r>
              <a:rPr lang="sk-SK" sz="3800" dirty="0"/>
              <a:t> zoznam káblov </a:t>
            </a:r>
          </a:p>
          <a:p>
            <a:pPr>
              <a:buFont typeface="Wingdings" pitchFamily="2" charset="2"/>
              <a:buChar char="Ø"/>
            </a:pPr>
            <a:r>
              <a:rPr lang="sk-SK" sz="3800" dirty="0"/>
              <a:t>a </a:t>
            </a:r>
            <a:r>
              <a:rPr lang="sk-SK" sz="3800" dirty="0" err="1"/>
              <a:t>netlist-zoznam</a:t>
            </a:r>
            <a:r>
              <a:rPr lang="sk-SK" sz="3800" dirty="0"/>
              <a:t> spojov. </a:t>
            </a:r>
          </a:p>
          <a:p>
            <a:pPr>
              <a:buFont typeface="Wingdings" pitchFamily="2" charset="2"/>
              <a:buChar char="Ø"/>
            </a:pPr>
            <a:r>
              <a:rPr lang="sk-SK" sz="3800" dirty="0"/>
              <a:t>Obsahuje jedinečný editor popisných polí, do ktorých sa automaticky doplnia údaje z výkresu.</a:t>
            </a:r>
          </a:p>
          <a:p>
            <a:pPr>
              <a:buFont typeface="Wingdings" pitchFamily="2" charset="2"/>
              <a:buChar char="Ø"/>
            </a:pPr>
            <a:r>
              <a:rPr lang="sk-SK" sz="3800" dirty="0"/>
              <a:t> Jeho veľkou výhodou je jednoduchosť. </a:t>
            </a:r>
          </a:p>
          <a:p>
            <a:pPr>
              <a:buFont typeface="Wingdings" pitchFamily="2" charset="2"/>
              <a:buChar char="Ø"/>
            </a:pPr>
            <a:r>
              <a:rPr lang="sk-SK" sz="3800" dirty="0"/>
              <a:t>Existuje </a:t>
            </a:r>
            <a:r>
              <a:rPr lang="sk-SK" sz="3800" dirty="0" err="1"/>
              <a:t>placená</a:t>
            </a:r>
            <a:r>
              <a:rPr lang="sk-SK" sz="3800" dirty="0"/>
              <a:t> a bezplatná verzia programu.  </a:t>
            </a:r>
          </a:p>
          <a:p>
            <a:pPr>
              <a:buFont typeface="Wingdings" pitchFamily="2" charset="2"/>
              <a:buChar char="Ø"/>
            </a:pPr>
            <a:r>
              <a:rPr lang="sk-SK" sz="3800" dirty="0"/>
              <a:t>Bezplatná verzia je určená na nekomerčné použitie a má niekoľko obmedzení oproti platenej verzii. </a:t>
            </a:r>
          </a:p>
          <a:p>
            <a:pPr>
              <a:buFont typeface="Wingdings" pitchFamily="2" charset="2"/>
              <a:buChar char="Ø"/>
            </a:pPr>
            <a:r>
              <a:rPr lang="sk-SK" sz="3800" dirty="0"/>
              <a:t>Obsahuje všetko dôležité pre kreslenú schému.</a:t>
            </a:r>
          </a:p>
          <a:p>
            <a:pPr>
              <a:buFont typeface="Wingdings" pitchFamily="2" charset="2"/>
              <a:buChar char="Ø"/>
            </a:pPr>
            <a:r>
              <a:rPr lang="sk-SK" sz="3800" dirty="0"/>
              <a:t>Umožňuje export do DWG formátu</a:t>
            </a:r>
          </a:p>
          <a:p>
            <a:pPr>
              <a:buFont typeface="Wingdings" pitchFamily="2" charset="2"/>
              <a:buChar char="Ø"/>
            </a:pPr>
            <a:r>
              <a:rPr lang="sk-SK" sz="3800" dirty="0"/>
              <a:t>Automatické číslovanie súčiastok</a:t>
            </a:r>
          </a:p>
          <a:p>
            <a:pPr>
              <a:buFont typeface="Wingdings" pitchFamily="2" charset="2"/>
              <a:buChar char="Ø"/>
            </a:pPr>
            <a:r>
              <a:rPr lang="sk-SK" sz="3800" dirty="0"/>
              <a:t>Podporuje farebné kreslenie spojov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Nízke nároky na pamäťový priestor 15MB na disku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8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Prostredie programu</a:t>
            </a:r>
            <a:endParaRPr lang="en-US" dirty="0"/>
          </a:p>
        </p:txBody>
      </p:sp>
      <p:pic>
        <p:nvPicPr>
          <p:cNvPr id="4" name="Picture 4" descr="ProfiCAD 9.3.2 - náhľ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296745" cy="546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4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Panely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1670137"/>
            <a:ext cx="5673985" cy="493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1475656" y="134076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Panel </a:t>
            </a:r>
            <a:r>
              <a:rPr lang="sk-SK" dirty="0">
                <a:solidFill>
                  <a:srgbClr val="FF0000"/>
                </a:solidFill>
              </a:rPr>
              <a:t>Standard </a:t>
            </a:r>
            <a:r>
              <a:rPr lang="sk-SK" dirty="0" err="1"/>
              <a:t>služi</a:t>
            </a:r>
            <a:r>
              <a:rPr lang="sk-SK" dirty="0"/>
              <a:t> na prácu  so súbormi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26862"/>
            <a:ext cx="778679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971601" y="2348880"/>
            <a:ext cx="7570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k-SK" dirty="0"/>
              <a:t>Panel </a:t>
            </a:r>
            <a:r>
              <a:rPr lang="sk-SK" dirty="0" err="1">
                <a:solidFill>
                  <a:srgbClr val="FF0000"/>
                </a:solidFill>
              </a:rPr>
              <a:t>TOOLS</a:t>
            </a:r>
            <a:r>
              <a:rPr lang="sk-SK" dirty="0" err="1"/>
              <a:t>-slúži</a:t>
            </a:r>
            <a:r>
              <a:rPr lang="sk-SK" dirty="0"/>
              <a:t> na vkladanie základných grafických </a:t>
            </a:r>
            <a:r>
              <a:rPr lang="sk-SK" dirty="0" err="1"/>
              <a:t>objektov,IO,TRAFO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175" y="4189972"/>
            <a:ext cx="5838145" cy="820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BlokTextu 8"/>
          <p:cNvSpPr txBox="1"/>
          <p:nvPr/>
        </p:nvSpPr>
        <p:spPr>
          <a:xfrm>
            <a:off x="971600" y="3543641"/>
            <a:ext cx="6696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Panel</a:t>
            </a:r>
            <a:r>
              <a:rPr lang="sk-SK" dirty="0">
                <a:solidFill>
                  <a:srgbClr val="FF0000"/>
                </a:solidFill>
              </a:rPr>
              <a:t> PANES </a:t>
            </a:r>
            <a:r>
              <a:rPr lang="sk-SK" dirty="0" err="1"/>
              <a:t>služi</a:t>
            </a:r>
            <a:r>
              <a:rPr lang="sk-SK" dirty="0"/>
              <a:t>  hlavne na prepínanie medzi databázou značkovou a grafickou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88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60648"/>
            <a:ext cx="4871425" cy="245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793" y="2924944"/>
            <a:ext cx="285092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8651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20688"/>
            <a:ext cx="3369074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80" y="2420888"/>
            <a:ext cx="740092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226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33" y="1268760"/>
            <a:ext cx="870585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536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Uloha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sk-SK" dirty="0"/>
              <a:t>V </a:t>
            </a:r>
            <a:r>
              <a:rPr lang="sk-SK" dirty="0" err="1"/>
              <a:t>ProfiCade</a:t>
            </a:r>
            <a:r>
              <a:rPr lang="sk-SK" dirty="0"/>
              <a:t> nakresliť predchádzajúce schémy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933" y="2708920"/>
            <a:ext cx="489585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544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CAD v elektrotechnike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520280"/>
          </a:xfrm>
        </p:spPr>
        <p:txBody>
          <a:bodyPr>
            <a:normAutofit fontScale="92500" lnSpcReduction="10000"/>
          </a:bodyPr>
          <a:lstStyle/>
          <a:p>
            <a:r>
              <a:rPr lang="sk-SK" dirty="0" err="1"/>
              <a:t>OrCAD</a:t>
            </a:r>
            <a:endParaRPr lang="sk-SK" dirty="0"/>
          </a:p>
          <a:p>
            <a:r>
              <a:rPr lang="sk-SK" dirty="0" err="1"/>
              <a:t>ProfiCAD</a:t>
            </a:r>
            <a:endParaRPr lang="sk-SK" dirty="0"/>
          </a:p>
          <a:p>
            <a:r>
              <a:rPr lang="sk-SK" dirty="0" err="1"/>
              <a:t>Pcschematic</a:t>
            </a:r>
            <a:endParaRPr lang="sk-SK" dirty="0"/>
          </a:p>
          <a:p>
            <a:r>
              <a:rPr lang="sk-SK" dirty="0"/>
              <a:t>EAGLE</a:t>
            </a:r>
          </a:p>
          <a:p>
            <a:r>
              <a:rPr lang="sk-SK" dirty="0" err="1"/>
              <a:t>MULTISIM-simulácia</a:t>
            </a:r>
            <a:r>
              <a:rPr lang="sk-SK" dirty="0"/>
              <a:t> navrhnutej schémy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4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OrCAD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b="1" dirty="0" err="1"/>
              <a:t>OrCAD</a:t>
            </a:r>
            <a:r>
              <a:rPr lang="en-US" dirty="0"/>
              <a:t> je </a:t>
            </a:r>
            <a:r>
              <a:rPr lang="en-US" dirty="0" err="1"/>
              <a:t>jedným</a:t>
            </a:r>
            <a:r>
              <a:rPr lang="en-US" dirty="0"/>
              <a:t> z </a:t>
            </a:r>
            <a:r>
              <a:rPr lang="en-US" dirty="0" err="1"/>
              <a:t>vývojárskych</a:t>
            </a:r>
            <a:r>
              <a:rPr lang="en-US" dirty="0"/>
              <a:t> </a:t>
            </a:r>
            <a:r>
              <a:rPr lang="en-US" dirty="0" err="1"/>
              <a:t>programov</a:t>
            </a:r>
            <a:r>
              <a:rPr lang="en-US" dirty="0"/>
              <a:t> </a:t>
            </a:r>
            <a:r>
              <a:rPr lang="en-US" dirty="0" err="1"/>
              <a:t>slúžiaci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konštruovanie</a:t>
            </a:r>
            <a:r>
              <a:rPr lang="en-US" dirty="0"/>
              <a:t> </a:t>
            </a:r>
            <a:r>
              <a:rPr lang="en-US" dirty="0" err="1"/>
              <a:t>elektronických</a:t>
            </a:r>
            <a:r>
              <a:rPr lang="en-US" dirty="0"/>
              <a:t> </a:t>
            </a:r>
            <a:r>
              <a:rPr lang="en-US" dirty="0" err="1"/>
              <a:t>obvodov</a:t>
            </a:r>
            <a:r>
              <a:rPr lang="en-US" dirty="0"/>
              <a:t>,</a:t>
            </a:r>
            <a:endParaRPr lang="sk-SK" dirty="0"/>
          </a:p>
          <a:p>
            <a:r>
              <a:rPr lang="en-US" dirty="0" err="1"/>
              <a:t>Filozófia</a:t>
            </a:r>
            <a:r>
              <a:rPr lang="en-US" dirty="0"/>
              <a:t> </a:t>
            </a:r>
            <a:r>
              <a:rPr lang="en-US" dirty="0" err="1"/>
              <a:t>OrCAD</a:t>
            </a:r>
            <a:r>
              <a:rPr lang="en-US" dirty="0"/>
              <a:t>-u je </a:t>
            </a:r>
            <a:r>
              <a:rPr lang="en-US" dirty="0" err="1"/>
              <a:t>založená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používaní</a:t>
            </a:r>
            <a:r>
              <a:rPr lang="en-US" dirty="0"/>
              <a:t> </a:t>
            </a:r>
            <a:r>
              <a:rPr lang="en-US" dirty="0" err="1"/>
              <a:t>dvoch</a:t>
            </a:r>
            <a:r>
              <a:rPr lang="en-US" dirty="0"/>
              <a:t> </a:t>
            </a:r>
            <a:r>
              <a:rPr lang="en-US" dirty="0" err="1"/>
              <a:t>hlavných</a:t>
            </a:r>
            <a:r>
              <a:rPr lang="en-US" dirty="0"/>
              <a:t> </a:t>
            </a:r>
            <a:r>
              <a:rPr lang="en-US" dirty="0" err="1"/>
              <a:t>programov</a:t>
            </a:r>
            <a:endParaRPr lang="sk-SK" dirty="0"/>
          </a:p>
          <a:p>
            <a:r>
              <a:rPr lang="en-US" dirty="0" err="1"/>
              <a:t>Jeden</a:t>
            </a:r>
            <a:r>
              <a:rPr lang="en-US" dirty="0"/>
              <a:t> je </a:t>
            </a:r>
            <a:r>
              <a:rPr lang="en-US" dirty="0" err="1"/>
              <a:t>určený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  </a:t>
            </a:r>
            <a:r>
              <a:rPr lang="en-US" dirty="0" err="1"/>
              <a:t>návrh</a:t>
            </a:r>
            <a:r>
              <a:rPr lang="en-US" dirty="0"/>
              <a:t> </a:t>
            </a:r>
            <a:r>
              <a:rPr lang="en-US" dirty="0" err="1"/>
              <a:t>schémy</a:t>
            </a:r>
            <a:r>
              <a:rPr lang="en-US" dirty="0"/>
              <a:t> a </a:t>
            </a:r>
            <a:r>
              <a:rPr lang="en-US" dirty="0" err="1"/>
              <a:t>druhý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 </a:t>
            </a:r>
            <a:r>
              <a:rPr lang="en-US" dirty="0" err="1"/>
              <a:t>návrh</a:t>
            </a:r>
            <a:r>
              <a:rPr lang="en-US" dirty="0"/>
              <a:t>  </a:t>
            </a:r>
            <a:r>
              <a:rPr lang="en-US" dirty="0" err="1"/>
              <a:t>plošného</a:t>
            </a:r>
            <a:r>
              <a:rPr lang="en-US" dirty="0"/>
              <a:t> </a:t>
            </a:r>
            <a:r>
              <a:rPr lang="en-US" dirty="0" err="1"/>
              <a:t>spoja</a:t>
            </a:r>
            <a:endParaRPr lang="sk-SK" dirty="0"/>
          </a:p>
          <a:p>
            <a:r>
              <a:rPr lang="en-US" dirty="0" err="1"/>
              <a:t>Sú</a:t>
            </a:r>
            <a:r>
              <a:rPr lang="en-US" dirty="0"/>
              <a:t> to </a:t>
            </a:r>
            <a:r>
              <a:rPr lang="en-US" dirty="0" err="1"/>
              <a:t>oddelené</a:t>
            </a:r>
            <a:r>
              <a:rPr lang="en-US" dirty="0"/>
              <a:t> </a:t>
            </a:r>
            <a:r>
              <a:rPr lang="en-US" dirty="0" err="1"/>
              <a:t>programy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používajú</a:t>
            </a:r>
            <a:r>
              <a:rPr lang="en-US" dirty="0"/>
              <a:t> pre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prácu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oddelené</a:t>
            </a:r>
            <a:r>
              <a:rPr lang="en-US" dirty="0"/>
              <a:t> </a:t>
            </a:r>
            <a:r>
              <a:rPr lang="en-US" dirty="0" err="1"/>
              <a:t>knižnice</a:t>
            </a:r>
            <a:r>
              <a:rPr lang="en-US" dirty="0"/>
              <a:t> </a:t>
            </a:r>
            <a:r>
              <a:rPr lang="en-US" dirty="0" err="1"/>
              <a:t>obsahujúce</a:t>
            </a:r>
            <a:r>
              <a:rPr lang="en-US" dirty="0"/>
              <a:t> </a:t>
            </a:r>
            <a:r>
              <a:rPr lang="en-US" dirty="0" err="1"/>
              <a:t>elektronické</a:t>
            </a:r>
            <a:r>
              <a:rPr lang="en-US" dirty="0"/>
              <a:t> </a:t>
            </a:r>
            <a:r>
              <a:rPr lang="en-US" dirty="0" err="1"/>
              <a:t>komponenty</a:t>
            </a:r>
            <a:r>
              <a:rPr lang="en-US" dirty="0"/>
              <a:t> a </a:t>
            </a:r>
            <a:r>
              <a:rPr lang="en-US" dirty="0" err="1"/>
              <a:t>súčiastky</a:t>
            </a:r>
            <a:r>
              <a:rPr lang="en-US" dirty="0"/>
              <a:t>. </a:t>
            </a:r>
            <a:endParaRPr lang="sk-SK" dirty="0"/>
          </a:p>
          <a:p>
            <a:endParaRPr lang="sk-SK" dirty="0"/>
          </a:p>
          <a:p>
            <a:endParaRPr lang="en-US" dirty="0"/>
          </a:p>
        </p:txBody>
      </p:sp>
      <p:pic>
        <p:nvPicPr>
          <p:cNvPr id="2050" name="Picture 2" descr="Výsledok vyhľadávania obrázkov pre dopyt orc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037"/>
            <a:ext cx="24193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35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l"/>
            <a:r>
              <a:rPr lang="sk-SK" dirty="0"/>
              <a:t>CAPTURE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US" dirty="0"/>
              <a:t>Pre </a:t>
            </a:r>
            <a:r>
              <a:rPr lang="en-US" dirty="0" err="1"/>
              <a:t>návrh</a:t>
            </a:r>
            <a:r>
              <a:rPr lang="en-US" dirty="0"/>
              <a:t> </a:t>
            </a:r>
            <a:r>
              <a:rPr lang="en-US" dirty="0" err="1"/>
              <a:t>schémy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používa</a:t>
            </a:r>
            <a:r>
              <a:rPr lang="en-US" dirty="0"/>
              <a:t> program  </a:t>
            </a:r>
            <a:r>
              <a:rPr lang="en-US" b="1" i="1" dirty="0"/>
              <a:t>Capture</a:t>
            </a:r>
            <a:r>
              <a:rPr lang="en-US" i="1" dirty="0"/>
              <a:t>, </a:t>
            </a:r>
            <a:endParaRPr lang="sk-SK" i="1" dirty="0"/>
          </a:p>
          <a:p>
            <a:r>
              <a:rPr lang="en-US" dirty="0" err="1"/>
              <a:t>umožňuj</a:t>
            </a:r>
            <a:r>
              <a:rPr lang="sk-SK" dirty="0"/>
              <a:t>e</a:t>
            </a:r>
            <a:r>
              <a:rPr lang="en-US" dirty="0"/>
              <a:t> </a:t>
            </a:r>
            <a:r>
              <a:rPr lang="en-US" dirty="0" err="1"/>
              <a:t>prácu</a:t>
            </a:r>
            <a:r>
              <a:rPr lang="en-US" dirty="0"/>
              <a:t> s </a:t>
            </a:r>
            <a:r>
              <a:rPr lang="en-US" dirty="0" err="1"/>
              <a:t>knižnicami</a:t>
            </a:r>
            <a:r>
              <a:rPr lang="en-US" dirty="0"/>
              <a:t> </a:t>
            </a:r>
            <a:r>
              <a:rPr lang="en-US" dirty="0" err="1"/>
              <a:t>schematických</a:t>
            </a:r>
            <a:r>
              <a:rPr lang="en-US" dirty="0"/>
              <a:t> </a:t>
            </a:r>
            <a:r>
              <a:rPr lang="en-US" dirty="0" err="1"/>
              <a:t>značiek</a:t>
            </a:r>
            <a:r>
              <a:rPr lang="en-US" dirty="0"/>
              <a:t>, </a:t>
            </a:r>
            <a:r>
              <a:rPr lang="en-US" dirty="0" err="1"/>
              <a:t>návrh</a:t>
            </a:r>
            <a:r>
              <a:rPr lang="en-US" dirty="0"/>
              <a:t> </a:t>
            </a:r>
            <a:r>
              <a:rPr lang="en-US" dirty="0" err="1"/>
              <a:t>schémy</a:t>
            </a:r>
            <a:r>
              <a:rPr lang="en-US" dirty="0"/>
              <a:t> a </a:t>
            </a:r>
            <a:r>
              <a:rPr lang="en-US" dirty="0" err="1"/>
              <a:t>výstup</a:t>
            </a:r>
            <a:r>
              <a:rPr lang="en-US" dirty="0"/>
              <a:t> pre </a:t>
            </a:r>
            <a:r>
              <a:rPr lang="en-US" dirty="0" err="1"/>
              <a:t>ďaľšie</a:t>
            </a:r>
            <a:r>
              <a:rPr lang="en-US" dirty="0"/>
              <a:t> </a:t>
            </a:r>
            <a:r>
              <a:rPr lang="en-US" dirty="0" err="1"/>
              <a:t>spracovanie</a:t>
            </a:r>
            <a:r>
              <a:rPr lang="en-US" dirty="0"/>
              <a:t>.</a:t>
            </a:r>
            <a:endParaRPr lang="sk-SK" dirty="0"/>
          </a:p>
          <a:p>
            <a:r>
              <a:rPr lang="en-US" dirty="0" err="1"/>
              <a:t>Súčasťou</a:t>
            </a:r>
            <a:r>
              <a:rPr lang="en-US" dirty="0"/>
              <a:t> </a:t>
            </a:r>
            <a:r>
              <a:rPr lang="en-US" dirty="0" err="1"/>
              <a:t>výstupného</a:t>
            </a:r>
            <a:r>
              <a:rPr lang="en-US" dirty="0"/>
              <a:t> </a:t>
            </a:r>
            <a:r>
              <a:rPr lang="en-US" dirty="0" err="1"/>
              <a:t>súboru</a:t>
            </a:r>
            <a:r>
              <a:rPr lang="en-US" dirty="0"/>
              <a:t> (</a:t>
            </a:r>
            <a:r>
              <a:rPr lang="en-US" b="1" dirty="0" err="1"/>
              <a:t>netlistu</a:t>
            </a:r>
            <a:r>
              <a:rPr lang="en-US" b="1" dirty="0"/>
              <a:t>)</a:t>
            </a:r>
            <a:r>
              <a:rPr lang="en-US" dirty="0"/>
              <a:t> je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informácia</a:t>
            </a:r>
            <a:r>
              <a:rPr lang="en-US" dirty="0"/>
              <a:t> </a:t>
            </a:r>
            <a:r>
              <a:rPr lang="en-US" b="1" dirty="0"/>
              <a:t>footprint</a:t>
            </a:r>
            <a:r>
              <a:rPr lang="en-US" dirty="0"/>
              <a:t>, </a:t>
            </a:r>
            <a:endParaRPr lang="sk-SK" dirty="0"/>
          </a:p>
          <a:p>
            <a:r>
              <a:rPr lang="sk-SK" dirty="0"/>
              <a:t>tento</a:t>
            </a:r>
            <a:r>
              <a:rPr lang="en-US" dirty="0"/>
              <a:t> </a:t>
            </a:r>
            <a:r>
              <a:rPr lang="en-US" dirty="0" err="1"/>
              <a:t>pomocou</a:t>
            </a:r>
            <a:r>
              <a:rPr lang="en-US" dirty="0"/>
              <a:t> </a:t>
            </a:r>
            <a:r>
              <a:rPr lang="en-US" dirty="0" err="1"/>
              <a:t>názvu</a:t>
            </a:r>
            <a:r>
              <a:rPr lang="en-US" dirty="0"/>
              <a:t> </a:t>
            </a:r>
            <a:r>
              <a:rPr lang="en-US" dirty="0" err="1"/>
              <a:t>spáruje</a:t>
            </a:r>
            <a:r>
              <a:rPr lang="en-US" dirty="0"/>
              <a:t> </a:t>
            </a:r>
            <a:r>
              <a:rPr lang="en-US" dirty="0" err="1"/>
              <a:t>elektrickú</a:t>
            </a:r>
            <a:r>
              <a:rPr lang="en-US" dirty="0"/>
              <a:t> </a:t>
            </a:r>
            <a:r>
              <a:rPr lang="en-US" dirty="0" err="1"/>
              <a:t>značku</a:t>
            </a:r>
            <a:r>
              <a:rPr lang="en-US" dirty="0"/>
              <a:t> v </a:t>
            </a:r>
            <a:r>
              <a:rPr lang="en-US" dirty="0" err="1"/>
              <a:t>schéme</a:t>
            </a:r>
            <a:r>
              <a:rPr lang="en-US" dirty="0"/>
              <a:t> s </a:t>
            </a:r>
            <a:r>
              <a:rPr lang="en-US" dirty="0" err="1"/>
              <a:t>fyzickou</a:t>
            </a:r>
            <a:r>
              <a:rPr lang="en-US" dirty="0"/>
              <a:t> </a:t>
            </a:r>
            <a:r>
              <a:rPr lang="en-US" dirty="0" err="1"/>
              <a:t>prezentáciou</a:t>
            </a:r>
            <a:r>
              <a:rPr lang="en-US" dirty="0"/>
              <a:t> </a:t>
            </a:r>
            <a:r>
              <a:rPr lang="en-US" dirty="0" err="1"/>
              <a:t>súčiastky</a:t>
            </a:r>
            <a:r>
              <a:rPr lang="en-US" dirty="0"/>
              <a:t> </a:t>
            </a:r>
            <a:endParaRPr lang="sk-SK" dirty="0"/>
          </a:p>
          <a:p>
            <a:r>
              <a:rPr lang="sk-SK" b="1" i="1" dirty="0"/>
              <a:t>Z </a:t>
            </a:r>
            <a:r>
              <a:rPr lang="sk-SK" b="1" i="1" dirty="0" err="1"/>
              <a:t>fotoprintu</a:t>
            </a:r>
            <a:r>
              <a:rPr lang="sk-SK" b="1" i="1" dirty="0"/>
              <a:t> </a:t>
            </a:r>
            <a:r>
              <a:rPr lang="en-US" b="1" i="1" dirty="0"/>
              <a:t>Layout </a:t>
            </a:r>
            <a:r>
              <a:rPr lang="en-US" dirty="0" err="1"/>
              <a:t>realizuj</a:t>
            </a:r>
            <a:r>
              <a:rPr lang="sk-SK" dirty="0"/>
              <a:t>e</a:t>
            </a:r>
            <a:r>
              <a:rPr lang="en-US" dirty="0"/>
              <a:t> </a:t>
            </a:r>
            <a:r>
              <a:rPr lang="en-US" dirty="0" err="1"/>
              <a:t>návrhy</a:t>
            </a:r>
            <a:r>
              <a:rPr lang="en-US" dirty="0"/>
              <a:t> hardware </a:t>
            </a:r>
            <a:r>
              <a:rPr lang="en-US" dirty="0" err="1"/>
              <a:t>elektronických</a:t>
            </a:r>
            <a:r>
              <a:rPr lang="en-US" dirty="0"/>
              <a:t> </a:t>
            </a:r>
            <a:r>
              <a:rPr lang="en-US" dirty="0" err="1"/>
              <a:t>obvodov</a:t>
            </a:r>
            <a:r>
              <a:rPr lang="en-US" dirty="0"/>
              <a:t>. </a:t>
            </a:r>
          </a:p>
        </p:txBody>
      </p:sp>
      <p:pic>
        <p:nvPicPr>
          <p:cNvPr id="3076" name="Picture 4" descr="Výsledok vyhľadávania obrázkov pre dopyt orc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24" y="0"/>
            <a:ext cx="3384376" cy="215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29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Layout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5456" y="194360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Navrhovanie</a:t>
            </a:r>
            <a:r>
              <a:rPr lang="en-US" dirty="0"/>
              <a:t> </a:t>
            </a:r>
            <a:r>
              <a:rPr lang="en-US" dirty="0" err="1"/>
              <a:t>plošných</a:t>
            </a:r>
            <a:r>
              <a:rPr lang="en-US" dirty="0"/>
              <a:t> </a:t>
            </a:r>
            <a:r>
              <a:rPr lang="en-US" dirty="0" err="1"/>
              <a:t>spojov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uskutočňuje</a:t>
            </a:r>
            <a:r>
              <a:rPr lang="en-US" dirty="0"/>
              <a:t> v </a:t>
            </a:r>
            <a:r>
              <a:rPr lang="en-US" dirty="0" err="1"/>
              <a:t>prostredí</a:t>
            </a:r>
            <a:r>
              <a:rPr lang="en-US" dirty="0"/>
              <a:t> </a:t>
            </a:r>
            <a:r>
              <a:rPr lang="en-US" dirty="0" err="1"/>
              <a:t>programu</a:t>
            </a:r>
            <a:r>
              <a:rPr lang="en-US" dirty="0"/>
              <a:t> </a:t>
            </a:r>
            <a:r>
              <a:rPr lang="en-US" b="1" i="1" dirty="0"/>
              <a:t>Layout </a:t>
            </a:r>
            <a:endParaRPr lang="sk-SK" b="1" i="1" dirty="0"/>
          </a:p>
          <a:p>
            <a:r>
              <a:rPr lang="en-US" dirty="0" err="1"/>
              <a:t>ktorý</a:t>
            </a:r>
            <a:r>
              <a:rPr lang="en-US" dirty="0"/>
              <a:t> </a:t>
            </a:r>
            <a:r>
              <a:rPr lang="en-US" dirty="0" err="1"/>
              <a:t>umožňuje</a:t>
            </a:r>
            <a:r>
              <a:rPr lang="en-US" dirty="0"/>
              <a:t> </a:t>
            </a:r>
            <a:r>
              <a:rPr lang="en-US" dirty="0" err="1"/>
              <a:t>prácu</a:t>
            </a:r>
            <a:r>
              <a:rPr lang="en-US" dirty="0"/>
              <a:t> s </a:t>
            </a:r>
            <a:r>
              <a:rPr lang="en-US" dirty="0" err="1"/>
              <a:t>knižnicami</a:t>
            </a:r>
            <a:r>
              <a:rPr lang="en-US" dirty="0"/>
              <a:t> </a:t>
            </a:r>
            <a:r>
              <a:rPr lang="en-US" dirty="0" err="1"/>
              <a:t>púzdier</a:t>
            </a:r>
            <a:r>
              <a:rPr lang="en-US" dirty="0"/>
              <a:t> </a:t>
            </a:r>
            <a:r>
              <a:rPr lang="en-US" dirty="0" err="1"/>
              <a:t>súčiastok</a:t>
            </a:r>
            <a:r>
              <a:rPr lang="en-US" dirty="0"/>
              <a:t> a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pájacích</a:t>
            </a:r>
            <a:r>
              <a:rPr lang="en-US" dirty="0"/>
              <a:t> </a:t>
            </a:r>
            <a:r>
              <a:rPr lang="en-US" dirty="0" err="1"/>
              <a:t>plošiek</a:t>
            </a:r>
            <a:r>
              <a:rPr lang="en-US" dirty="0"/>
              <a:t>, </a:t>
            </a:r>
            <a:r>
              <a:rPr lang="en-US" dirty="0" err="1"/>
              <a:t>vlastný</a:t>
            </a:r>
            <a:r>
              <a:rPr lang="en-US" dirty="0"/>
              <a:t> </a:t>
            </a:r>
            <a:r>
              <a:rPr lang="en-US" dirty="0" err="1"/>
              <a:t>návrh</a:t>
            </a:r>
            <a:r>
              <a:rPr lang="en-US" dirty="0"/>
              <a:t> </a:t>
            </a:r>
            <a:r>
              <a:rPr lang="en-US" dirty="0" err="1"/>
              <a:t>plošného</a:t>
            </a:r>
            <a:r>
              <a:rPr lang="en-US" dirty="0"/>
              <a:t> </a:t>
            </a:r>
            <a:r>
              <a:rPr lang="en-US" dirty="0" err="1"/>
              <a:t>spoja</a:t>
            </a:r>
            <a:r>
              <a:rPr lang="en-US" dirty="0"/>
              <a:t> a </a:t>
            </a:r>
            <a:r>
              <a:rPr lang="en-US" dirty="0" err="1"/>
              <a:t>výstupy</a:t>
            </a:r>
            <a:r>
              <a:rPr lang="en-US" dirty="0"/>
              <a:t> pre </a:t>
            </a:r>
            <a:r>
              <a:rPr lang="en-US" dirty="0" err="1"/>
              <a:t>výrobu</a:t>
            </a:r>
            <a:r>
              <a:rPr lang="en-US" dirty="0"/>
              <a:t> a </a:t>
            </a:r>
            <a:r>
              <a:rPr lang="en-US" dirty="0" err="1"/>
              <a:t>osadzovanie</a:t>
            </a:r>
            <a:r>
              <a:rPr lang="en-US" dirty="0"/>
              <a:t> </a:t>
            </a:r>
            <a:r>
              <a:rPr lang="en-US" dirty="0" err="1"/>
              <a:t>plošného</a:t>
            </a:r>
            <a:r>
              <a:rPr lang="en-US" dirty="0"/>
              <a:t> </a:t>
            </a:r>
            <a:r>
              <a:rPr lang="en-US" dirty="0" err="1"/>
              <a:t>spoja</a:t>
            </a:r>
            <a:r>
              <a:rPr lang="en-US" dirty="0"/>
              <a:t>. </a:t>
            </a:r>
            <a:endParaRPr lang="sk-SK" dirty="0"/>
          </a:p>
          <a:p>
            <a:r>
              <a:rPr lang="en-US" dirty="0" err="1"/>
              <a:t>Tento</a:t>
            </a:r>
            <a:r>
              <a:rPr lang="en-US" dirty="0"/>
              <a:t> program </a:t>
            </a:r>
            <a:r>
              <a:rPr lang="en-US" dirty="0" err="1"/>
              <a:t>spracuje</a:t>
            </a:r>
            <a:r>
              <a:rPr lang="en-US" dirty="0"/>
              <a:t> </a:t>
            </a:r>
            <a:r>
              <a:rPr lang="en-US" dirty="0" err="1"/>
              <a:t>schému</a:t>
            </a:r>
            <a:r>
              <a:rPr lang="en-US" dirty="0"/>
              <a:t> </a:t>
            </a:r>
            <a:r>
              <a:rPr lang="en-US" dirty="0" err="1"/>
              <a:t>vytvorenú</a:t>
            </a:r>
            <a:r>
              <a:rPr lang="en-US" dirty="0"/>
              <a:t> v </a:t>
            </a:r>
            <a:r>
              <a:rPr lang="en-US" dirty="0" err="1"/>
              <a:t>prostredí</a:t>
            </a:r>
            <a:r>
              <a:rPr lang="en-US" dirty="0"/>
              <a:t> Capture a </a:t>
            </a:r>
            <a:r>
              <a:rPr lang="en-US" dirty="0" err="1"/>
              <a:t>pretransformuje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výstupné</a:t>
            </a:r>
            <a:r>
              <a:rPr lang="en-US" dirty="0"/>
              <a:t> </a:t>
            </a:r>
            <a:r>
              <a:rPr lang="en-US" dirty="0" err="1"/>
              <a:t>zostavy</a:t>
            </a:r>
            <a:r>
              <a:rPr lang="en-US" dirty="0"/>
              <a:t> </a:t>
            </a:r>
            <a:r>
              <a:rPr lang="en-US" dirty="0" err="1"/>
              <a:t>určené</a:t>
            </a:r>
            <a:r>
              <a:rPr lang="en-US" dirty="0"/>
              <a:t> </a:t>
            </a:r>
            <a:r>
              <a:rPr lang="en-US" dirty="0" err="1"/>
              <a:t>výrobe</a:t>
            </a:r>
            <a:r>
              <a:rPr lang="en-US" dirty="0"/>
              <a:t>. </a:t>
            </a:r>
          </a:p>
        </p:txBody>
      </p:sp>
      <p:pic>
        <p:nvPicPr>
          <p:cNvPr id="4100" name="Picture 4" descr="Výsledok vyhľadávania obrázkov pre dopyt orcad layou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415"/>
            <a:ext cx="2808312" cy="189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79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Netlist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Používa sa pre</a:t>
            </a:r>
            <a:r>
              <a:rPr lang="en-US" dirty="0"/>
              <a:t> </a:t>
            </a:r>
            <a:r>
              <a:rPr lang="en-US" dirty="0" err="1"/>
              <a:t>prechod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schémou</a:t>
            </a:r>
            <a:r>
              <a:rPr lang="en-US" dirty="0"/>
              <a:t> a </a:t>
            </a:r>
            <a:r>
              <a:rPr lang="en-US" dirty="0" err="1"/>
              <a:t>plošným</a:t>
            </a:r>
            <a:r>
              <a:rPr lang="en-US" dirty="0"/>
              <a:t> </a:t>
            </a:r>
            <a:r>
              <a:rPr lang="en-US" dirty="0" err="1"/>
              <a:t>spojom</a:t>
            </a:r>
            <a:r>
              <a:rPr lang="en-US" dirty="0"/>
              <a:t> . </a:t>
            </a:r>
            <a:endParaRPr lang="sk-SK" dirty="0"/>
          </a:p>
          <a:p>
            <a:r>
              <a:rPr lang="en-US" dirty="0"/>
              <a:t>Program </a:t>
            </a:r>
            <a:r>
              <a:rPr lang="en-US" dirty="0" err="1"/>
              <a:t>umožňuje</a:t>
            </a:r>
            <a:r>
              <a:rPr lang="en-US" dirty="0"/>
              <a:t> </a:t>
            </a:r>
            <a:r>
              <a:rPr lang="en-US" dirty="0" err="1"/>
              <a:t>vytvorenie</a:t>
            </a:r>
            <a:r>
              <a:rPr lang="en-US" dirty="0"/>
              <a:t> </a:t>
            </a:r>
            <a:r>
              <a:rPr lang="en-US" dirty="0" err="1"/>
              <a:t>netlistov</a:t>
            </a:r>
            <a:r>
              <a:rPr lang="en-US" dirty="0"/>
              <a:t> </a:t>
            </a:r>
            <a:r>
              <a:rPr lang="en-US" dirty="0" err="1"/>
              <a:t>viacerých</a:t>
            </a:r>
            <a:r>
              <a:rPr lang="en-US" dirty="0"/>
              <a:t> </a:t>
            </a:r>
            <a:r>
              <a:rPr lang="en-US" dirty="0" err="1"/>
              <a:t>formátov</a:t>
            </a:r>
            <a:r>
              <a:rPr lang="en-US" dirty="0"/>
              <a:t>.</a:t>
            </a:r>
            <a:endParaRPr lang="sk-SK" dirty="0"/>
          </a:p>
          <a:p>
            <a:r>
              <a:rPr lang="en-US" dirty="0"/>
              <a:t> Je</a:t>
            </a:r>
            <a:r>
              <a:rPr lang="sk-SK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použiť</a:t>
            </a:r>
            <a:r>
              <a:rPr lang="en-US" dirty="0"/>
              <a:t> program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schematický</a:t>
            </a:r>
            <a:r>
              <a:rPr lang="en-US" dirty="0"/>
              <a:t> editor pre </a:t>
            </a:r>
            <a:r>
              <a:rPr lang="en-US" dirty="0" err="1"/>
              <a:t>iné</a:t>
            </a:r>
            <a:r>
              <a:rPr lang="en-US" dirty="0"/>
              <a:t> </a:t>
            </a:r>
            <a:r>
              <a:rPr lang="en-US" dirty="0" err="1"/>
              <a:t>navrhové</a:t>
            </a:r>
            <a:r>
              <a:rPr lang="en-US" dirty="0"/>
              <a:t> </a:t>
            </a:r>
            <a:r>
              <a:rPr lang="en-US" dirty="0" err="1"/>
              <a:t>systémy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napr</a:t>
            </a:r>
            <a:r>
              <a:rPr lang="en-US" dirty="0"/>
              <a:t>. </a:t>
            </a:r>
            <a:r>
              <a:rPr lang="en-US" i="1" dirty="0"/>
              <a:t>Allegro, Mentor, PADS, PCAD, Tango </a:t>
            </a:r>
            <a:r>
              <a:rPr lang="en-US" dirty="0"/>
              <a:t>a </a:t>
            </a:r>
            <a:r>
              <a:rPr lang="en-US" dirty="0" err="1"/>
              <a:t>iné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19599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ProfiCAD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2160240"/>
          </a:xfrm>
        </p:spPr>
        <p:txBody>
          <a:bodyPr>
            <a:normAutofit/>
          </a:bodyPr>
          <a:lstStyle/>
          <a:p>
            <a:r>
              <a:rPr lang="sk-SK" dirty="0"/>
              <a:t>– je profesionálny efektívny softvér pre tvorbu elektrotechnickej dokumentácie, napr. schémy elektrickej inštalácie, telekomunikačné schémy, silnoprúdové zapojenia a pod.,</a:t>
            </a:r>
          </a:p>
          <a:p>
            <a:endParaRPr lang="en-US" dirty="0"/>
          </a:p>
        </p:txBody>
      </p:sp>
      <p:pic>
        <p:nvPicPr>
          <p:cNvPr id="9218" name="Picture 2" descr="Výsledok vyhľadávania obrázkov pre dopyt profic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17032"/>
            <a:ext cx="5981700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941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EAGLE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sk-SK" dirty="0"/>
              <a:t>EAGLE  je výkonný softvér pre komplexný návrh dosiek plošných spojov</a:t>
            </a:r>
          </a:p>
          <a:p>
            <a:pPr>
              <a:defRPr/>
            </a:pPr>
            <a:r>
              <a:rPr lang="sk-SK" dirty="0"/>
              <a:t>pomocou počítača  nakreslenie schémy, </a:t>
            </a:r>
          </a:p>
          <a:p>
            <a:pPr>
              <a:defRPr/>
            </a:pPr>
            <a:r>
              <a:rPr lang="sk-SK" dirty="0"/>
              <a:t>spracovanie návrhu dosky </a:t>
            </a:r>
          </a:p>
          <a:p>
            <a:pPr>
              <a:defRPr/>
            </a:pPr>
            <a:r>
              <a:rPr lang="sk-SK" dirty="0"/>
              <a:t> po vygenerovanie dátových súborov pre priemyselnú výrobu a osadenie dosky. </a:t>
            </a:r>
            <a:endParaRPr lang="en-US" dirty="0"/>
          </a:p>
        </p:txBody>
      </p:sp>
      <p:pic>
        <p:nvPicPr>
          <p:cNvPr id="11266" name="Picture 2" descr="Výsledok vyhľadávania obrázkov pre dopyt eagle pr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44824"/>
            <a:ext cx="3200400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36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453</Words>
  <Application>Microsoft Office PowerPoint</Application>
  <PresentationFormat>Prezentácia na obrazovke (4:3)</PresentationFormat>
  <Paragraphs>106</Paragraphs>
  <Slides>27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Motív Office</vt:lpstr>
      <vt:lpstr>Grafické systémy</vt:lpstr>
      <vt:lpstr>CAD</vt:lpstr>
      <vt:lpstr>CAD v elektrotechnike</vt:lpstr>
      <vt:lpstr>OrCAD</vt:lpstr>
      <vt:lpstr>CAPTURE</vt:lpstr>
      <vt:lpstr>Layout</vt:lpstr>
      <vt:lpstr>Netlist</vt:lpstr>
      <vt:lpstr>ProfiCAD</vt:lpstr>
      <vt:lpstr>EAGLE</vt:lpstr>
      <vt:lpstr>PCSCHEMATIC</vt:lpstr>
      <vt:lpstr>PCSCHEMATIC</vt:lpstr>
      <vt:lpstr>Elektrotechnické schémy </vt:lpstr>
      <vt:lpstr>Elektrotechnické schémy </vt:lpstr>
      <vt:lpstr>Elektrotechnické schémy </vt:lpstr>
      <vt:lpstr>Elektrotechnické schémy </vt:lpstr>
      <vt:lpstr>Elektrotechnické schémy </vt:lpstr>
      <vt:lpstr>Uloha</vt:lpstr>
      <vt:lpstr>Základy „elektro“ výkresov  •</vt:lpstr>
      <vt:lpstr>Základy „elektro“ výkresov  •</vt:lpstr>
      <vt:lpstr>ProfiCAD podrobne</vt:lpstr>
      <vt:lpstr>Vlastnosti</vt:lpstr>
      <vt:lpstr>Prostredie programu</vt:lpstr>
      <vt:lpstr>Panely</vt:lpstr>
      <vt:lpstr>Prezentácia programu PowerPoint</vt:lpstr>
      <vt:lpstr>Prezentácia programu PowerPoint</vt:lpstr>
      <vt:lpstr>Prezentácia programu PowerPoint</vt:lpstr>
      <vt:lpstr>Uloha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Grafické systémy</dc:title>
  <dc:creator>drgo2</dc:creator>
  <cp:lastModifiedBy>pavel drgo</cp:lastModifiedBy>
  <cp:revision>32</cp:revision>
  <dcterms:created xsi:type="dcterms:W3CDTF">2017-09-10T14:37:36Z</dcterms:created>
  <dcterms:modified xsi:type="dcterms:W3CDTF">2018-09-15T07:56:00Z</dcterms:modified>
</cp:coreProperties>
</file>