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7" r:id="rId2"/>
    <p:sldId id="259" r:id="rId3"/>
    <p:sldId id="260"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8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E7B72-1249-40A7-8C0A-97BFF99E3E3C}" type="datetimeFigureOut">
              <a:rPr lang="en-GB" smtClean="0"/>
              <a:t>30/06/2019</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C073-4F75-4FCA-BE85-CB83D954CE51}" type="slidenum">
              <a:rPr lang="en-GB" smtClean="0"/>
              <a:t>‹#›</a:t>
            </a:fld>
            <a:endParaRPr lang="en-GB"/>
          </a:p>
        </p:txBody>
      </p:sp>
    </p:spTree>
    <p:extLst>
      <p:ext uri="{BB962C8B-B14F-4D97-AF65-F5344CB8AC3E}">
        <p14:creationId xmlns:p14="http://schemas.microsoft.com/office/powerpoint/2010/main" val="349405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14A3C0-7923-4438-BA7F-22E2262D2A25}" type="slidenum">
              <a:rPr lang="es-ES" smtClean="0"/>
              <a:t>1</a:t>
            </a:fld>
            <a:endParaRPr lang="es-ES"/>
          </a:p>
        </p:txBody>
      </p:sp>
    </p:spTree>
    <p:extLst>
      <p:ext uri="{BB962C8B-B14F-4D97-AF65-F5344CB8AC3E}">
        <p14:creationId xmlns:p14="http://schemas.microsoft.com/office/powerpoint/2010/main" val="2246287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smtClean="0"/>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6/30/2019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smtClean="0"/>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6/30/2019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6/30/2019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6/30/2019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reating and developing your fu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836712"/>
            <a:ext cx="7720786" cy="1512168"/>
          </a:xfrm>
          <a:prstGeom prst="rect">
            <a:avLst/>
          </a:prstGeom>
          <a:noFill/>
          <a:ln>
            <a:noFill/>
          </a:ln>
        </p:spPr>
      </p:pic>
      <p:pic>
        <p:nvPicPr>
          <p:cNvPr id="7" name="Imagen 6"/>
          <p:cNvPicPr>
            <a:picLocks noChangeAspect="1"/>
          </p:cNvPicPr>
          <p:nvPr/>
        </p:nvPicPr>
        <p:blipFill>
          <a:blip r:embed="rId4"/>
          <a:stretch>
            <a:fillRect/>
          </a:stretch>
        </p:blipFill>
        <p:spPr>
          <a:xfrm>
            <a:off x="3619689" y="2696604"/>
            <a:ext cx="4752528" cy="1079572"/>
          </a:xfrm>
          <a:prstGeom prst="rect">
            <a:avLst/>
          </a:prstGeom>
        </p:spPr>
      </p:pic>
      <p:pic>
        <p:nvPicPr>
          <p:cNvPr id="2050" name="Picture 2" descr="Resultado de imagen de erasmus +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913" y="5373217"/>
            <a:ext cx="1678025" cy="8523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erasmus +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625" y="3709771"/>
            <a:ext cx="6081763" cy="173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92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2" y="384343"/>
            <a:ext cx="9905998" cy="1478570"/>
          </a:xfrm>
        </p:spPr>
        <p:txBody>
          <a:bodyPr/>
          <a:lstStyle/>
          <a:p>
            <a:r>
              <a:rPr lang="pl-PL" dirty="0" err="1" smtClean="0"/>
              <a:t>Try</a:t>
            </a:r>
            <a:r>
              <a:rPr lang="pl-PL" dirty="0" smtClean="0"/>
              <a:t> to </a:t>
            </a:r>
            <a:r>
              <a:rPr lang="pl-PL" dirty="0" err="1" smtClean="0"/>
              <a:t>assess</a:t>
            </a:r>
            <a:r>
              <a:rPr lang="pl-PL" dirty="0" smtClean="0"/>
              <a:t> </a:t>
            </a:r>
            <a:r>
              <a:rPr lang="pl-PL" dirty="0" err="1" smtClean="0"/>
              <a:t>your</a:t>
            </a:r>
            <a:r>
              <a:rPr lang="pl-PL" dirty="0" smtClean="0"/>
              <a:t> </a:t>
            </a:r>
            <a:r>
              <a:rPr lang="pl-PL" dirty="0" err="1" smtClean="0"/>
              <a:t>potential</a:t>
            </a:r>
            <a:r>
              <a:rPr lang="pl-PL" dirty="0" smtClean="0">
                <a:sym typeface="Wingdings" panose="05000000000000000000" pitchFamily="2" charset="2"/>
              </a:rPr>
              <a:t></a:t>
            </a:r>
            <a:br>
              <a:rPr lang="pl-PL" dirty="0" smtClean="0">
                <a:sym typeface="Wingdings" panose="05000000000000000000" pitchFamily="2" charset="2"/>
              </a:rPr>
            </a:br>
            <a:endParaRPr lang="en-GB" dirty="0"/>
          </a:p>
        </p:txBody>
      </p:sp>
      <p:sp>
        <p:nvSpPr>
          <p:cNvPr id="3" name="Symbol zastępczy zawartości 2"/>
          <p:cNvSpPr>
            <a:spLocks noGrp="1"/>
          </p:cNvSpPr>
          <p:nvPr>
            <p:ph idx="1"/>
          </p:nvPr>
        </p:nvSpPr>
        <p:spPr>
          <a:xfrm>
            <a:off x="1136105" y="1658472"/>
            <a:ext cx="9905999" cy="3541714"/>
          </a:xfrm>
        </p:spPr>
        <p:txBody>
          <a:bodyPr>
            <a:noAutofit/>
          </a:bodyPr>
          <a:lstStyle/>
          <a:p>
            <a:pPr marL="0" indent="0">
              <a:buNone/>
            </a:pPr>
            <a:r>
              <a:rPr lang="pl-PL" sz="2000" dirty="0" err="1" smtClean="0"/>
              <a:t>Try</a:t>
            </a:r>
            <a:r>
              <a:rPr lang="pl-PL" sz="2000" dirty="0" smtClean="0"/>
              <a:t> to </a:t>
            </a:r>
            <a:r>
              <a:rPr lang="pl-PL" sz="2000" dirty="0" err="1" smtClean="0"/>
              <a:t>assess</a:t>
            </a:r>
            <a:r>
              <a:rPr lang="pl-PL" sz="2000" dirty="0" smtClean="0"/>
              <a:t> </a:t>
            </a:r>
            <a:r>
              <a:rPr lang="pl-PL" sz="2000" dirty="0" err="1" smtClean="0"/>
              <a:t>your</a:t>
            </a:r>
            <a:r>
              <a:rPr lang="pl-PL" sz="2000" dirty="0" smtClean="0"/>
              <a:t> </a:t>
            </a:r>
            <a:r>
              <a:rPr lang="pl-PL" sz="2000" dirty="0" err="1" smtClean="0"/>
              <a:t>potential</a:t>
            </a:r>
            <a:r>
              <a:rPr lang="pl-PL" sz="2000" dirty="0" smtClean="0"/>
              <a:t>. </a:t>
            </a:r>
            <a:r>
              <a:rPr lang="pl-PL" sz="2000" dirty="0" err="1" smtClean="0"/>
              <a:t>Make</a:t>
            </a:r>
            <a:r>
              <a:rPr lang="pl-PL" sz="2000" dirty="0" smtClean="0"/>
              <a:t> a </a:t>
            </a:r>
            <a:r>
              <a:rPr lang="pl-PL" sz="2000" dirty="0" err="1" smtClean="0"/>
              <a:t>short</a:t>
            </a:r>
            <a:r>
              <a:rPr lang="pl-PL" sz="2000" dirty="0" smtClean="0"/>
              <a:t> list of </a:t>
            </a:r>
            <a:r>
              <a:rPr lang="pl-PL" sz="2000" dirty="0" err="1" smtClean="0"/>
              <a:t>your</a:t>
            </a:r>
            <a:r>
              <a:rPr lang="pl-PL" sz="2000" dirty="0" smtClean="0"/>
              <a:t> </a:t>
            </a:r>
            <a:r>
              <a:rPr lang="pl-PL" sz="2000" dirty="0" err="1" smtClean="0"/>
              <a:t>competences</a:t>
            </a:r>
            <a:r>
              <a:rPr lang="pl-PL" sz="2000" dirty="0" smtClean="0"/>
              <a:t>/</a:t>
            </a:r>
            <a:r>
              <a:rPr lang="pl-PL" sz="2000" dirty="0" err="1" smtClean="0"/>
              <a:t>skills</a:t>
            </a:r>
            <a:r>
              <a:rPr lang="pl-PL" sz="2000" dirty="0" smtClean="0"/>
              <a:t>/</a:t>
            </a:r>
            <a:r>
              <a:rPr lang="pl-PL" sz="2000" dirty="0" err="1" smtClean="0"/>
              <a:t>talents</a:t>
            </a:r>
            <a:r>
              <a:rPr lang="pl-PL" sz="2000" dirty="0" smtClean="0"/>
              <a:t> and </a:t>
            </a:r>
            <a:r>
              <a:rPr lang="pl-PL" sz="2000" dirty="0" err="1" smtClean="0"/>
              <a:t>write</a:t>
            </a:r>
            <a:r>
              <a:rPr lang="pl-PL" sz="2000" dirty="0" smtClean="0"/>
              <a:t> </a:t>
            </a:r>
            <a:r>
              <a:rPr lang="pl-PL" sz="2000" dirty="0" err="1" smtClean="0"/>
              <a:t>them</a:t>
            </a:r>
            <a:r>
              <a:rPr lang="pl-PL" sz="2000" dirty="0" smtClean="0"/>
              <a:t> down.</a:t>
            </a:r>
          </a:p>
          <a:p>
            <a:pPr marL="0" indent="0">
              <a:buNone/>
            </a:pPr>
            <a:r>
              <a:rPr lang="pl-PL" sz="2000" dirty="0" smtClean="0"/>
              <a:t>Take </a:t>
            </a:r>
            <a:r>
              <a:rPr lang="pl-PL" sz="2000" dirty="0" err="1" smtClean="0"/>
              <a:t>into</a:t>
            </a:r>
            <a:r>
              <a:rPr lang="pl-PL" sz="2000" dirty="0" smtClean="0"/>
              <a:t> </a:t>
            </a:r>
            <a:r>
              <a:rPr lang="pl-PL" sz="2000" dirty="0" err="1" smtClean="0"/>
              <a:t>consideration</a:t>
            </a:r>
            <a:r>
              <a:rPr lang="pl-PL" sz="2000" dirty="0" smtClean="0"/>
              <a:t> the </a:t>
            </a:r>
            <a:r>
              <a:rPr lang="pl-PL" sz="2000" dirty="0" err="1" smtClean="0"/>
              <a:t>following</a:t>
            </a:r>
            <a:r>
              <a:rPr lang="pl-PL" sz="2000" dirty="0" smtClean="0"/>
              <a:t> </a:t>
            </a:r>
            <a:r>
              <a:rPr lang="pl-PL" sz="2000" dirty="0" err="1" smtClean="0"/>
              <a:t>aspects</a:t>
            </a:r>
            <a:r>
              <a:rPr lang="pl-PL" sz="2000" dirty="0" smtClean="0"/>
              <a:t>:</a:t>
            </a:r>
            <a:endParaRPr lang="pl-PL" sz="2000" dirty="0" smtClean="0"/>
          </a:p>
          <a:p>
            <a:pPr>
              <a:buFont typeface="Wingdings" panose="05000000000000000000" pitchFamily="2" charset="2"/>
              <a:buChar char="Ø"/>
            </a:pPr>
            <a:r>
              <a:rPr lang="pl-PL" sz="2000" dirty="0" err="1" smtClean="0"/>
              <a:t>interests</a:t>
            </a:r>
            <a:r>
              <a:rPr lang="pl-PL" sz="2000" dirty="0" smtClean="0"/>
              <a:t>/</a:t>
            </a:r>
            <a:r>
              <a:rPr lang="pl-PL" sz="2000" dirty="0" err="1" smtClean="0"/>
              <a:t>hobbies</a:t>
            </a:r>
            <a:endParaRPr lang="pl-PL" sz="2000" dirty="0" smtClean="0"/>
          </a:p>
          <a:p>
            <a:pPr>
              <a:buFont typeface="Wingdings" panose="05000000000000000000" pitchFamily="2" charset="2"/>
              <a:buChar char="Ø"/>
            </a:pPr>
            <a:r>
              <a:rPr lang="pl-PL" sz="2000" dirty="0" smtClean="0"/>
              <a:t>the </a:t>
            </a:r>
            <a:r>
              <a:rPr lang="pl-PL" sz="2000" dirty="0" err="1" smtClean="0"/>
              <a:t>projects</a:t>
            </a:r>
            <a:r>
              <a:rPr lang="pl-PL" sz="2000" dirty="0" smtClean="0"/>
              <a:t> </a:t>
            </a:r>
            <a:r>
              <a:rPr lang="pl-PL" sz="2000" dirty="0" err="1" smtClean="0"/>
              <a:t>you</a:t>
            </a:r>
            <a:r>
              <a:rPr lang="pl-PL" sz="2000" dirty="0" smtClean="0"/>
              <a:t> </a:t>
            </a:r>
            <a:r>
              <a:rPr lang="pl-PL" sz="2000" dirty="0" err="1" smtClean="0"/>
              <a:t>have</a:t>
            </a:r>
            <a:r>
              <a:rPr lang="pl-PL" sz="2000" dirty="0" smtClean="0"/>
              <a:t> </a:t>
            </a:r>
            <a:r>
              <a:rPr lang="pl-PL" sz="2000" dirty="0" err="1" smtClean="0"/>
              <a:t>already</a:t>
            </a:r>
            <a:r>
              <a:rPr lang="pl-PL" sz="2000" dirty="0" smtClean="0"/>
              <a:t> </a:t>
            </a:r>
            <a:r>
              <a:rPr lang="pl-PL" sz="2000" dirty="0" err="1" smtClean="0"/>
              <a:t>taken</a:t>
            </a:r>
            <a:r>
              <a:rPr lang="pl-PL" sz="2000" dirty="0" smtClean="0"/>
              <a:t> part in</a:t>
            </a:r>
          </a:p>
          <a:p>
            <a:pPr>
              <a:buFont typeface="Wingdings" panose="05000000000000000000" pitchFamily="2" charset="2"/>
              <a:buChar char="Ø"/>
            </a:pPr>
            <a:r>
              <a:rPr lang="pl-PL" sz="2000" dirty="0" smtClean="0"/>
              <a:t>the </a:t>
            </a:r>
            <a:r>
              <a:rPr lang="pl-PL" sz="2000" dirty="0" err="1" smtClean="0"/>
              <a:t>features</a:t>
            </a:r>
            <a:r>
              <a:rPr lang="pl-PL" sz="2000" dirty="0" smtClean="0"/>
              <a:t> of </a:t>
            </a:r>
            <a:r>
              <a:rPr lang="pl-PL" sz="2000" dirty="0" err="1" smtClean="0"/>
              <a:t>your</a:t>
            </a:r>
            <a:r>
              <a:rPr lang="pl-PL" sz="2000" dirty="0" smtClean="0"/>
              <a:t> </a:t>
            </a:r>
            <a:r>
              <a:rPr lang="pl-PL" sz="2000" dirty="0" err="1" smtClean="0"/>
              <a:t>character</a:t>
            </a:r>
            <a:r>
              <a:rPr lang="pl-PL" sz="2000" dirty="0" smtClean="0"/>
              <a:t> and </a:t>
            </a:r>
            <a:r>
              <a:rPr lang="pl-PL" sz="2000" dirty="0" err="1" smtClean="0"/>
              <a:t>personality</a:t>
            </a:r>
            <a:endParaRPr lang="pl-PL" sz="2000" dirty="0" smtClean="0"/>
          </a:p>
          <a:p>
            <a:pPr>
              <a:buFont typeface="Wingdings" panose="05000000000000000000" pitchFamily="2" charset="2"/>
              <a:buChar char="Ø"/>
            </a:pPr>
            <a:r>
              <a:rPr lang="pl-PL" sz="2000" dirty="0" smtClean="0"/>
              <a:t>IT and </a:t>
            </a:r>
            <a:r>
              <a:rPr lang="pl-PL" sz="2000" dirty="0" err="1" smtClean="0"/>
              <a:t>computer</a:t>
            </a:r>
            <a:r>
              <a:rPr lang="pl-PL" sz="2000" dirty="0" smtClean="0"/>
              <a:t> </a:t>
            </a:r>
            <a:r>
              <a:rPr lang="pl-PL" sz="2000" dirty="0" err="1" smtClean="0"/>
              <a:t>skills</a:t>
            </a:r>
            <a:endParaRPr lang="pl-PL" sz="2000" dirty="0" smtClean="0"/>
          </a:p>
          <a:p>
            <a:pPr>
              <a:buFont typeface="Wingdings" panose="05000000000000000000" pitchFamily="2" charset="2"/>
              <a:buChar char="Ø"/>
            </a:pPr>
            <a:r>
              <a:rPr lang="pl-PL" sz="2000" dirty="0" smtClean="0"/>
              <a:t>the </a:t>
            </a:r>
            <a:r>
              <a:rPr lang="pl-PL" sz="2000" dirty="0" err="1" smtClean="0"/>
              <a:t>language</a:t>
            </a:r>
            <a:r>
              <a:rPr lang="pl-PL" sz="2000" dirty="0" smtClean="0"/>
              <a:t> </a:t>
            </a:r>
            <a:r>
              <a:rPr lang="pl-PL" sz="2000" dirty="0" err="1" smtClean="0"/>
              <a:t>skills</a:t>
            </a:r>
            <a:endParaRPr lang="en-GB" sz="2000" dirty="0"/>
          </a:p>
        </p:txBody>
      </p:sp>
    </p:spTree>
    <p:extLst>
      <p:ext uri="{BB962C8B-B14F-4D97-AF65-F5344CB8AC3E}">
        <p14:creationId xmlns:p14="http://schemas.microsoft.com/office/powerpoint/2010/main" val="303299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Thank</a:t>
            </a:r>
            <a:r>
              <a:rPr lang="pl-PL" dirty="0" smtClean="0"/>
              <a:t> </a:t>
            </a:r>
            <a:r>
              <a:rPr lang="pl-PL" dirty="0" err="1" smtClean="0"/>
              <a:t>you</a:t>
            </a:r>
            <a:r>
              <a:rPr lang="pl-PL" dirty="0" smtClean="0"/>
              <a:t> for </a:t>
            </a:r>
            <a:r>
              <a:rPr lang="pl-PL" dirty="0" err="1" smtClean="0"/>
              <a:t>your</a:t>
            </a:r>
            <a:r>
              <a:rPr lang="pl-PL" dirty="0" smtClean="0"/>
              <a:t> </a:t>
            </a:r>
            <a:r>
              <a:rPr lang="pl-PL" dirty="0" err="1" smtClean="0"/>
              <a:t>attention</a:t>
            </a:r>
            <a:r>
              <a:rPr lang="pl-PL" dirty="0" smtClean="0">
                <a:sym typeface="Wingdings" panose="05000000000000000000" pitchFamily="2" charset="2"/>
              </a:rPr>
              <a:t></a:t>
            </a:r>
            <a:endParaRPr lang="en-GB" dirty="0"/>
          </a:p>
        </p:txBody>
      </p:sp>
      <p:sp>
        <p:nvSpPr>
          <p:cNvPr id="3" name="Symbol zastępczy zawartości 2"/>
          <p:cNvSpPr>
            <a:spLocks noGrp="1"/>
          </p:cNvSpPr>
          <p:nvPr>
            <p:ph idx="1"/>
          </p:nvPr>
        </p:nvSpPr>
        <p:spPr/>
        <p:txBody>
          <a:bodyPr/>
          <a:lstStyle/>
          <a:p>
            <a:endParaRPr lang="en-GB" dirty="0"/>
          </a:p>
        </p:txBody>
      </p:sp>
    </p:spTree>
    <p:extLst>
      <p:ext uri="{BB962C8B-B14F-4D97-AF65-F5344CB8AC3E}">
        <p14:creationId xmlns:p14="http://schemas.microsoft.com/office/powerpoint/2010/main" val="2234860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err="1" smtClean="0"/>
              <a:t>how</a:t>
            </a:r>
            <a:r>
              <a:rPr lang="pl-PL" sz="3200" dirty="0" smtClean="0"/>
              <a:t> to </a:t>
            </a:r>
            <a:r>
              <a:rPr lang="pl-PL" sz="3200" dirty="0" err="1" smtClean="0"/>
              <a:t>assess</a:t>
            </a:r>
            <a:r>
              <a:rPr lang="pl-PL" sz="3200" dirty="0" smtClean="0"/>
              <a:t> </a:t>
            </a:r>
            <a:r>
              <a:rPr lang="pl-PL" sz="3200" dirty="0" err="1" smtClean="0"/>
              <a:t>your</a:t>
            </a:r>
            <a:r>
              <a:rPr lang="pl-PL" sz="3200" dirty="0" smtClean="0"/>
              <a:t> </a:t>
            </a:r>
            <a:r>
              <a:rPr lang="pl-PL" sz="3200" dirty="0" err="1" smtClean="0"/>
              <a:t>potential</a:t>
            </a:r>
            <a:r>
              <a:rPr lang="pl-PL" sz="3200" dirty="0" smtClean="0"/>
              <a:t> and </a:t>
            </a:r>
            <a:r>
              <a:rPr lang="pl-PL" sz="3200" dirty="0" err="1" smtClean="0"/>
              <a:t>discover</a:t>
            </a:r>
            <a:r>
              <a:rPr lang="pl-PL" sz="3200" dirty="0" smtClean="0"/>
              <a:t> </a:t>
            </a:r>
            <a:r>
              <a:rPr lang="pl-PL" sz="3200" dirty="0" err="1" smtClean="0"/>
              <a:t>your</a:t>
            </a:r>
            <a:r>
              <a:rPr lang="pl-PL" sz="3200" dirty="0" smtClean="0"/>
              <a:t> </a:t>
            </a:r>
            <a:r>
              <a:rPr lang="pl-PL" sz="3200" dirty="0" err="1" smtClean="0"/>
              <a:t>talents</a:t>
            </a:r>
            <a:r>
              <a:rPr lang="pl-PL" sz="3200" dirty="0" smtClean="0"/>
              <a:t>?</a:t>
            </a:r>
            <a:br>
              <a:rPr lang="pl-PL" sz="3200" dirty="0" smtClean="0"/>
            </a:br>
            <a:r>
              <a:rPr lang="pl-PL" sz="3200" dirty="0" smtClean="0"/>
              <a:t>The </a:t>
            </a:r>
            <a:r>
              <a:rPr lang="pl-PL" sz="3200" dirty="0" err="1" smtClean="0"/>
              <a:t>webinar</a:t>
            </a:r>
            <a:r>
              <a:rPr lang="pl-PL" sz="3200" dirty="0" smtClean="0"/>
              <a:t> by Joanna Tabor-Błażewicz</a:t>
            </a:r>
            <a:endParaRPr lang="en-GB" sz="32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328" y="2641844"/>
            <a:ext cx="2879839" cy="3839786"/>
          </a:xfr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147" y="2595216"/>
            <a:ext cx="5230264" cy="3922698"/>
          </a:xfrm>
          <a:prstGeom prst="rect">
            <a:avLst/>
          </a:prstGeom>
        </p:spPr>
      </p:pic>
    </p:spTree>
    <p:extLst>
      <p:ext uri="{BB962C8B-B14F-4D97-AF65-F5344CB8AC3E}">
        <p14:creationId xmlns:p14="http://schemas.microsoft.com/office/powerpoint/2010/main" val="3942828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600" dirty="0" smtClean="0"/>
              <a:t>We </a:t>
            </a:r>
            <a:r>
              <a:rPr lang="pl-PL" sz="1600" dirty="0" err="1" smtClean="0"/>
              <a:t>took</a:t>
            </a:r>
            <a:r>
              <a:rPr lang="pl-PL" sz="1600" dirty="0" smtClean="0"/>
              <a:t> part in the </a:t>
            </a:r>
            <a:r>
              <a:rPr lang="pl-PL" sz="1600" dirty="0" err="1" smtClean="0"/>
              <a:t>webinar</a:t>
            </a:r>
            <a:r>
              <a:rPr lang="pl-PL" sz="1600" dirty="0" smtClean="0"/>
              <a:t> </a:t>
            </a:r>
            <a:r>
              <a:rPr lang="pl-PL" sz="1600" dirty="0" err="1" smtClean="0"/>
              <a:t>conducted</a:t>
            </a:r>
            <a:r>
              <a:rPr lang="pl-PL" sz="1600" dirty="0" smtClean="0"/>
              <a:t> by Joanna tabor-Błażewicz, a </a:t>
            </a:r>
            <a:r>
              <a:rPr lang="pl-PL" sz="1600" dirty="0" err="1" smtClean="0"/>
              <a:t>leturer</a:t>
            </a:r>
            <a:r>
              <a:rPr lang="pl-PL" sz="1600" dirty="0" smtClean="0"/>
              <a:t> </a:t>
            </a:r>
            <a:r>
              <a:rPr lang="pl-PL" sz="1600" dirty="0" err="1" smtClean="0"/>
              <a:t>at</a:t>
            </a:r>
            <a:r>
              <a:rPr lang="pl-PL" sz="1600" dirty="0" smtClean="0"/>
              <a:t> </a:t>
            </a:r>
            <a:r>
              <a:rPr lang="pl-PL" sz="1600" dirty="0" err="1" smtClean="0"/>
              <a:t>warsaw</a:t>
            </a:r>
            <a:r>
              <a:rPr lang="pl-PL" sz="1600" dirty="0" smtClean="0"/>
              <a:t> </a:t>
            </a:r>
            <a:r>
              <a:rPr lang="pl-PL" sz="1600" dirty="0" err="1" smtClean="0"/>
              <a:t>school</a:t>
            </a:r>
            <a:r>
              <a:rPr lang="pl-PL" sz="1600" dirty="0" smtClean="0"/>
              <a:t> of </a:t>
            </a:r>
            <a:r>
              <a:rPr lang="pl-PL" sz="1600" dirty="0" err="1" smtClean="0"/>
              <a:t>economics</a:t>
            </a:r>
            <a:r>
              <a:rPr lang="pl-PL" sz="1600" dirty="0" smtClean="0"/>
              <a:t>. the </a:t>
            </a:r>
            <a:r>
              <a:rPr lang="pl-PL" sz="1600" dirty="0" err="1" smtClean="0"/>
              <a:t>topic</a:t>
            </a:r>
            <a:r>
              <a:rPr lang="pl-PL" sz="1600" dirty="0" smtClean="0"/>
              <a:t> of the </a:t>
            </a:r>
            <a:r>
              <a:rPr lang="pl-PL" sz="1600" dirty="0" err="1" smtClean="0"/>
              <a:t>seminar</a:t>
            </a:r>
            <a:r>
              <a:rPr lang="pl-PL" sz="1600" dirty="0" smtClean="0"/>
              <a:t> was </a:t>
            </a:r>
            <a:r>
              <a:rPr lang="pl-PL" sz="1600" dirty="0" err="1" smtClean="0"/>
              <a:t>strictly</a:t>
            </a:r>
            <a:r>
              <a:rPr lang="pl-PL" sz="1600" dirty="0" smtClean="0"/>
              <a:t> </a:t>
            </a:r>
            <a:r>
              <a:rPr lang="pl-PL" sz="1600" dirty="0" err="1" smtClean="0"/>
              <a:t>connected</a:t>
            </a:r>
            <a:r>
              <a:rPr lang="pl-PL" sz="1600" dirty="0" smtClean="0"/>
              <a:t> with the Erasmus+ </a:t>
            </a:r>
            <a:r>
              <a:rPr lang="pl-PL" sz="1600" dirty="0" err="1" smtClean="0"/>
              <a:t>project-Creating</a:t>
            </a:r>
            <a:r>
              <a:rPr lang="pl-PL" sz="1600" dirty="0" smtClean="0"/>
              <a:t> and developing </a:t>
            </a:r>
            <a:r>
              <a:rPr lang="pl-PL" sz="1600" dirty="0" err="1" smtClean="0"/>
              <a:t>your</a:t>
            </a:r>
            <a:r>
              <a:rPr lang="pl-PL" sz="1600" dirty="0" smtClean="0"/>
              <a:t> </a:t>
            </a:r>
            <a:r>
              <a:rPr lang="pl-PL" sz="1600" dirty="0" err="1" smtClean="0"/>
              <a:t>future</a:t>
            </a:r>
            <a:r>
              <a:rPr lang="pl-PL" sz="1600" dirty="0" smtClean="0"/>
              <a:t>. The </a:t>
            </a:r>
            <a:r>
              <a:rPr lang="pl-PL" sz="1600" dirty="0" err="1" smtClean="0"/>
              <a:t>webinar’s</a:t>
            </a:r>
            <a:r>
              <a:rPr lang="pl-PL" sz="1600" dirty="0" smtClean="0"/>
              <a:t> </a:t>
            </a:r>
            <a:r>
              <a:rPr lang="pl-PL" sz="1600" dirty="0" err="1" smtClean="0"/>
              <a:t>aim</a:t>
            </a:r>
            <a:r>
              <a:rPr lang="pl-PL" sz="1600" dirty="0" smtClean="0"/>
              <a:t> was to </a:t>
            </a:r>
            <a:r>
              <a:rPr lang="pl-PL" sz="1600" dirty="0" err="1" smtClean="0"/>
              <a:t>teach</a:t>
            </a:r>
            <a:r>
              <a:rPr lang="pl-PL" sz="1600" dirty="0" smtClean="0"/>
              <a:t> </a:t>
            </a:r>
            <a:r>
              <a:rPr lang="pl-PL" sz="1600" dirty="0" err="1" smtClean="0"/>
              <a:t>us</a:t>
            </a:r>
            <a:r>
              <a:rPr lang="pl-PL" sz="1600" dirty="0" smtClean="0"/>
              <a:t> </a:t>
            </a:r>
            <a:r>
              <a:rPr lang="pl-PL" sz="1600" dirty="0" err="1" smtClean="0"/>
              <a:t>how</a:t>
            </a:r>
            <a:r>
              <a:rPr lang="pl-PL" sz="1600" dirty="0" smtClean="0"/>
              <a:t> to </a:t>
            </a:r>
            <a:r>
              <a:rPr lang="pl-PL" sz="1600" dirty="0" err="1" smtClean="0"/>
              <a:t>assess</a:t>
            </a:r>
            <a:r>
              <a:rPr lang="pl-PL" sz="1600" dirty="0" smtClean="0"/>
              <a:t> </a:t>
            </a:r>
            <a:r>
              <a:rPr lang="pl-PL" sz="1600" dirty="0" err="1" smtClean="0"/>
              <a:t>our</a:t>
            </a:r>
            <a:r>
              <a:rPr lang="pl-PL" sz="1600" dirty="0" smtClean="0"/>
              <a:t> </a:t>
            </a:r>
            <a:r>
              <a:rPr lang="pl-PL" sz="1600" dirty="0" err="1" smtClean="0"/>
              <a:t>potential</a:t>
            </a:r>
            <a:r>
              <a:rPr lang="pl-PL" sz="1600" dirty="0" smtClean="0"/>
              <a:t>, </a:t>
            </a:r>
            <a:r>
              <a:rPr lang="pl-PL" sz="1600" dirty="0" err="1" smtClean="0"/>
              <a:t>discover</a:t>
            </a:r>
            <a:r>
              <a:rPr lang="pl-PL" sz="1600" dirty="0" smtClean="0"/>
              <a:t> </a:t>
            </a:r>
            <a:r>
              <a:rPr lang="pl-PL" sz="1600" dirty="0" err="1" smtClean="0"/>
              <a:t>our</a:t>
            </a:r>
            <a:r>
              <a:rPr lang="pl-PL" sz="1600" dirty="0" smtClean="0"/>
              <a:t> </a:t>
            </a:r>
            <a:r>
              <a:rPr lang="pl-PL" sz="1600" dirty="0" err="1" smtClean="0"/>
              <a:t>talents</a:t>
            </a:r>
            <a:r>
              <a:rPr lang="pl-PL" sz="1600" dirty="0" smtClean="0"/>
              <a:t> and </a:t>
            </a:r>
            <a:r>
              <a:rPr lang="pl-PL" sz="1600" dirty="0" err="1" smtClean="0"/>
              <a:t>skills</a:t>
            </a:r>
            <a:r>
              <a:rPr lang="pl-PL" sz="1600" dirty="0" smtClean="0"/>
              <a:t> and </a:t>
            </a:r>
            <a:r>
              <a:rPr lang="pl-PL" sz="1600" dirty="0" err="1" smtClean="0"/>
              <a:t>how</a:t>
            </a:r>
            <a:r>
              <a:rPr lang="pl-PL" sz="1600" dirty="0" smtClean="0"/>
              <a:t> to </a:t>
            </a:r>
            <a:r>
              <a:rPr lang="pl-PL" sz="1600" dirty="0" err="1" smtClean="0"/>
              <a:t>make</a:t>
            </a:r>
            <a:r>
              <a:rPr lang="pl-PL" sz="1600" dirty="0" smtClean="0"/>
              <a:t> the </a:t>
            </a:r>
            <a:r>
              <a:rPr lang="pl-PL" sz="1600" dirty="0" err="1" smtClean="0"/>
              <a:t>best</a:t>
            </a:r>
            <a:r>
              <a:rPr lang="pl-PL" sz="1600" dirty="0" smtClean="0"/>
              <a:t> </a:t>
            </a:r>
            <a:r>
              <a:rPr lang="pl-PL" sz="1600" dirty="0" err="1" smtClean="0"/>
              <a:t>use</a:t>
            </a:r>
            <a:r>
              <a:rPr lang="pl-PL" sz="1600" dirty="0" smtClean="0"/>
              <a:t> of </a:t>
            </a:r>
            <a:r>
              <a:rPr lang="pl-PL" sz="1600" dirty="0" smtClean="0"/>
              <a:t>tchem</a:t>
            </a:r>
            <a:r>
              <a:rPr lang="pl-PL" sz="1600" dirty="0"/>
              <a:t>.</a:t>
            </a:r>
            <a:r>
              <a:rPr lang="pl-PL" sz="1600" dirty="0" smtClean="0"/>
              <a:t/>
            </a:r>
            <a:br>
              <a:rPr lang="pl-PL" sz="1600" dirty="0" smtClean="0"/>
            </a:br>
            <a:endParaRPr lang="en-GB" sz="1600"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110" y="2097088"/>
            <a:ext cx="6149340" cy="4612006"/>
          </a:xfrm>
          <a:prstGeom prst="rect">
            <a:avLst/>
          </a:prstGeom>
        </p:spPr>
      </p:pic>
    </p:spTree>
    <p:extLst>
      <p:ext uri="{BB962C8B-B14F-4D97-AF65-F5344CB8AC3E}">
        <p14:creationId xmlns:p14="http://schemas.microsoft.com/office/powerpoint/2010/main" val="210833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err="1"/>
              <a:t>how</a:t>
            </a:r>
            <a:r>
              <a:rPr lang="pl-PL" dirty="0"/>
              <a:t> to </a:t>
            </a:r>
            <a:r>
              <a:rPr lang="pl-PL" dirty="0" err="1"/>
              <a:t>assess</a:t>
            </a:r>
            <a:r>
              <a:rPr lang="pl-PL" dirty="0"/>
              <a:t> a </a:t>
            </a:r>
            <a:r>
              <a:rPr lang="pl-PL" dirty="0" err="1"/>
              <a:t>potential</a:t>
            </a:r>
            <a:r>
              <a:rPr lang="pl-PL" dirty="0"/>
              <a:t> of </a:t>
            </a:r>
            <a:r>
              <a:rPr lang="pl-PL" dirty="0" err="1"/>
              <a:t>an</a:t>
            </a:r>
            <a:r>
              <a:rPr lang="pl-PL" dirty="0"/>
              <a:t> </a:t>
            </a:r>
            <a:r>
              <a:rPr lang="pl-PL" dirty="0" err="1"/>
              <a:t>employee</a:t>
            </a:r>
            <a:r>
              <a:rPr lang="pl-PL" dirty="0"/>
              <a:t>?</a:t>
            </a:r>
            <a:br>
              <a:rPr lang="pl-PL" dirty="0"/>
            </a:br>
            <a:endParaRPr lang="en-GB" dirty="0"/>
          </a:p>
        </p:txBody>
      </p:sp>
      <p:sp>
        <p:nvSpPr>
          <p:cNvPr id="4" name="Symbol zastępczy zawartości 3"/>
          <p:cNvSpPr>
            <a:spLocks noGrp="1"/>
          </p:cNvSpPr>
          <p:nvPr>
            <p:ph idx="1"/>
          </p:nvPr>
        </p:nvSpPr>
        <p:spPr/>
        <p:txBody>
          <a:bodyPr/>
          <a:lstStyle/>
          <a:p>
            <a:pPr>
              <a:buFont typeface="Wingdings" panose="05000000000000000000" pitchFamily="2" charset="2"/>
              <a:buChar char="Ø"/>
            </a:pPr>
            <a:r>
              <a:rPr lang="pl-PL" dirty="0" err="1" smtClean="0"/>
              <a:t>abilities</a:t>
            </a:r>
            <a:endParaRPr lang="pl-PL" dirty="0" smtClean="0"/>
          </a:p>
          <a:p>
            <a:pPr>
              <a:buFont typeface="Wingdings" panose="05000000000000000000" pitchFamily="2" charset="2"/>
              <a:buChar char="Ø"/>
            </a:pPr>
            <a:r>
              <a:rPr lang="pl-PL" dirty="0" err="1" smtClean="0"/>
              <a:t>health</a:t>
            </a:r>
            <a:endParaRPr lang="pl-PL" dirty="0" smtClean="0"/>
          </a:p>
          <a:p>
            <a:pPr>
              <a:buFont typeface="Wingdings" panose="05000000000000000000" pitchFamily="2" charset="2"/>
              <a:buChar char="Ø"/>
            </a:pPr>
            <a:r>
              <a:rPr lang="pl-PL" dirty="0" smtClean="0"/>
              <a:t>a </a:t>
            </a:r>
            <a:r>
              <a:rPr lang="pl-PL" dirty="0" err="1" smtClean="0"/>
              <a:t>general</a:t>
            </a:r>
            <a:r>
              <a:rPr lang="pl-PL" dirty="0" smtClean="0"/>
              <a:t> and </a:t>
            </a:r>
            <a:r>
              <a:rPr lang="pl-PL" dirty="0" err="1" smtClean="0"/>
              <a:t>professional</a:t>
            </a:r>
            <a:r>
              <a:rPr lang="pl-PL" dirty="0" smtClean="0"/>
              <a:t> </a:t>
            </a:r>
            <a:r>
              <a:rPr lang="pl-PL" dirty="0" err="1" smtClean="0"/>
              <a:t>knowledge</a:t>
            </a:r>
            <a:endParaRPr lang="pl-PL" dirty="0" smtClean="0"/>
          </a:p>
          <a:p>
            <a:pPr>
              <a:buFont typeface="Wingdings" panose="05000000000000000000" pitchFamily="2" charset="2"/>
              <a:buChar char="Ø"/>
            </a:pPr>
            <a:r>
              <a:rPr lang="pl-PL" dirty="0" err="1" smtClean="0"/>
              <a:t>practical</a:t>
            </a:r>
            <a:r>
              <a:rPr lang="pl-PL" dirty="0" smtClean="0"/>
              <a:t> </a:t>
            </a:r>
            <a:r>
              <a:rPr lang="pl-PL" dirty="0" err="1" smtClean="0"/>
              <a:t>skills</a:t>
            </a:r>
            <a:r>
              <a:rPr lang="pl-PL" dirty="0" smtClean="0"/>
              <a:t> </a:t>
            </a:r>
          </a:p>
          <a:p>
            <a:pPr>
              <a:buFont typeface="Wingdings" panose="05000000000000000000" pitchFamily="2" charset="2"/>
              <a:buChar char="Ø"/>
            </a:pPr>
            <a:r>
              <a:rPr lang="pl-PL" dirty="0" smtClean="0"/>
              <a:t>a </a:t>
            </a:r>
            <a:r>
              <a:rPr lang="pl-PL" dirty="0" err="1" smtClean="0"/>
              <a:t>level</a:t>
            </a:r>
            <a:r>
              <a:rPr lang="pl-PL" dirty="0" smtClean="0"/>
              <a:t> of </a:t>
            </a:r>
            <a:r>
              <a:rPr lang="pl-PL" dirty="0" err="1" smtClean="0"/>
              <a:t>moralities</a:t>
            </a:r>
            <a:r>
              <a:rPr lang="pl-PL" dirty="0" smtClean="0"/>
              <a:t> </a:t>
            </a:r>
          </a:p>
          <a:p>
            <a:pPr>
              <a:buFont typeface="Wingdings" panose="05000000000000000000" pitchFamily="2" charset="2"/>
              <a:buChar char="Ø"/>
            </a:pPr>
            <a:r>
              <a:rPr lang="pl-PL" dirty="0" err="1" smtClean="0"/>
              <a:t>motivation</a:t>
            </a:r>
            <a:endParaRPr lang="pl-PL" dirty="0" smtClean="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050" y="2375869"/>
            <a:ext cx="4629847" cy="2777908"/>
          </a:xfrm>
          <a:prstGeom prst="rect">
            <a:avLst/>
          </a:prstGeom>
        </p:spPr>
      </p:pic>
    </p:spTree>
    <p:extLst>
      <p:ext uri="{BB962C8B-B14F-4D97-AF65-F5344CB8AC3E}">
        <p14:creationId xmlns:p14="http://schemas.microsoft.com/office/powerpoint/2010/main" val="502644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32066" y="884557"/>
            <a:ext cx="9905998" cy="1478570"/>
          </a:xfrm>
        </p:spPr>
        <p:txBody>
          <a:bodyPr/>
          <a:lstStyle/>
          <a:p>
            <a:r>
              <a:rPr lang="pl-PL" dirty="0" err="1" smtClean="0"/>
              <a:t>Who</a:t>
            </a:r>
            <a:r>
              <a:rPr lang="pl-PL" dirty="0" smtClean="0"/>
              <a:t> </a:t>
            </a:r>
            <a:r>
              <a:rPr lang="pl-PL" dirty="0" err="1" smtClean="0"/>
              <a:t>are</a:t>
            </a:r>
            <a:r>
              <a:rPr lang="pl-PL" dirty="0" smtClean="0"/>
              <a:t> </a:t>
            </a:r>
            <a:r>
              <a:rPr lang="pl-PL" dirty="0" err="1" smtClean="0"/>
              <a:t>HiPO</a:t>
            </a:r>
            <a:r>
              <a:rPr lang="pl-PL" dirty="0" smtClean="0"/>
              <a:t>?</a:t>
            </a:r>
            <a:endParaRPr lang="en-GB" dirty="0"/>
          </a:p>
        </p:txBody>
      </p:sp>
      <p:sp>
        <p:nvSpPr>
          <p:cNvPr id="3" name="Symbol zastępczy zawartości 2"/>
          <p:cNvSpPr>
            <a:spLocks noGrp="1"/>
          </p:cNvSpPr>
          <p:nvPr>
            <p:ph idx="1"/>
          </p:nvPr>
        </p:nvSpPr>
        <p:spPr>
          <a:xfrm>
            <a:off x="460375" y="2550570"/>
            <a:ext cx="9905999" cy="3541714"/>
          </a:xfrm>
        </p:spPr>
        <p:txBody>
          <a:bodyPr/>
          <a:lstStyle/>
          <a:p>
            <a:pPr marL="0" indent="0">
              <a:buNone/>
            </a:pPr>
            <a:r>
              <a:rPr lang="pl-PL" dirty="0" smtClean="0"/>
              <a:t>HIGH </a:t>
            </a:r>
            <a:r>
              <a:rPr lang="pl-PL" dirty="0" err="1" smtClean="0"/>
              <a:t>POTENTIALS</a:t>
            </a:r>
            <a:r>
              <a:rPr lang="pl-PL" dirty="0"/>
              <a:t> </a:t>
            </a:r>
            <a:r>
              <a:rPr lang="pl-PL" dirty="0" smtClean="0"/>
              <a:t>– </a:t>
            </a:r>
            <a:r>
              <a:rPr lang="pl-PL" dirty="0" err="1" smtClean="0"/>
              <a:t>very</a:t>
            </a:r>
            <a:r>
              <a:rPr lang="pl-PL" dirty="0" smtClean="0"/>
              <a:t> </a:t>
            </a:r>
            <a:r>
              <a:rPr lang="pl-PL" dirty="0" err="1" smtClean="0"/>
              <a:t>talented</a:t>
            </a:r>
            <a:r>
              <a:rPr lang="pl-PL" dirty="0" smtClean="0"/>
              <a:t> </a:t>
            </a:r>
            <a:r>
              <a:rPr lang="pl-PL" dirty="0" err="1" smtClean="0"/>
              <a:t>employees</a:t>
            </a:r>
            <a:r>
              <a:rPr lang="pl-PL" dirty="0" smtClean="0"/>
              <a:t>, </a:t>
            </a:r>
          </a:p>
          <a:p>
            <a:pPr marL="0" indent="0">
              <a:buNone/>
            </a:pPr>
            <a:r>
              <a:rPr lang="pl-PL" dirty="0" smtClean="0"/>
              <a:t>the </a:t>
            </a:r>
            <a:r>
              <a:rPr lang="pl-PL" dirty="0" err="1" smtClean="0"/>
              <a:t>rising</a:t>
            </a:r>
            <a:r>
              <a:rPr lang="pl-PL" dirty="0" smtClean="0"/>
              <a:t> </a:t>
            </a:r>
            <a:r>
              <a:rPr lang="pl-PL" dirty="0" err="1" smtClean="0"/>
              <a:t>stars</a:t>
            </a:r>
            <a:r>
              <a:rPr lang="pl-PL" dirty="0" smtClean="0"/>
              <a:t> </a:t>
            </a:r>
            <a:r>
              <a:rPr lang="pl-PL" dirty="0" err="1" smtClean="0"/>
              <a:t>who</a:t>
            </a:r>
            <a:r>
              <a:rPr lang="pl-PL" dirty="0" smtClean="0"/>
              <a:t> </a:t>
            </a:r>
            <a:r>
              <a:rPr lang="pl-PL" dirty="0" err="1" smtClean="0"/>
              <a:t>are</a:t>
            </a:r>
            <a:r>
              <a:rPr lang="pl-PL" dirty="0" smtClean="0"/>
              <a:t> the </a:t>
            </a:r>
            <a:r>
              <a:rPr lang="pl-PL" dirty="0" err="1" smtClean="0"/>
              <a:t>key</a:t>
            </a:r>
            <a:r>
              <a:rPr lang="pl-PL" dirty="0" smtClean="0"/>
              <a:t> </a:t>
            </a:r>
            <a:r>
              <a:rPr lang="pl-PL" dirty="0" err="1" smtClean="0"/>
              <a:t>employees</a:t>
            </a:r>
            <a:endParaRPr lang="pl-PL" dirty="0" smtClean="0"/>
          </a:p>
          <a:p>
            <a:pPr marL="0" indent="0">
              <a:buNone/>
            </a:pPr>
            <a:r>
              <a:rPr lang="pl-PL" dirty="0" smtClean="0"/>
              <a:t> in a </a:t>
            </a:r>
            <a:r>
              <a:rPr lang="pl-PL" dirty="0" err="1" smtClean="0"/>
              <a:t>company</a:t>
            </a:r>
            <a:r>
              <a:rPr lang="pl-PL" dirty="0" smtClean="0"/>
              <a:t> </a:t>
            </a:r>
            <a:r>
              <a:rPr lang="pl-PL" dirty="0" err="1" smtClean="0"/>
              <a:t>or</a:t>
            </a:r>
            <a:r>
              <a:rPr lang="pl-PL" dirty="0" smtClean="0"/>
              <a:t> </a:t>
            </a:r>
            <a:r>
              <a:rPr lang="pl-PL" dirty="0" err="1" smtClean="0"/>
              <a:t>an</a:t>
            </a:r>
            <a:r>
              <a:rPr lang="pl-PL" dirty="0" smtClean="0"/>
              <a:t> </a:t>
            </a:r>
            <a:r>
              <a:rPr lang="pl-PL" dirty="0" err="1" smtClean="0"/>
              <a:t>organisation</a:t>
            </a:r>
            <a:r>
              <a:rPr lang="pl-PL" dirty="0" smtClean="0"/>
              <a:t>.</a:t>
            </a:r>
            <a:endParaRPr lang="en-GB" dirty="0"/>
          </a:p>
        </p:txBody>
      </p:sp>
      <p:sp>
        <p:nvSpPr>
          <p:cNvPr id="4" name="AutoShape 2" descr="Image result for hi 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888" y="884557"/>
            <a:ext cx="4137102" cy="5516136"/>
          </a:xfrm>
          <a:prstGeom prst="rect">
            <a:avLst/>
          </a:prstGeom>
        </p:spPr>
      </p:pic>
    </p:spTree>
    <p:extLst>
      <p:ext uri="{BB962C8B-B14F-4D97-AF65-F5344CB8AC3E}">
        <p14:creationId xmlns:p14="http://schemas.microsoft.com/office/powerpoint/2010/main" val="1858588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507006"/>
            <a:ext cx="9905998" cy="1478570"/>
          </a:xfrm>
        </p:spPr>
        <p:txBody>
          <a:bodyPr/>
          <a:lstStyle/>
          <a:p>
            <a:r>
              <a:rPr lang="pl-PL" dirty="0" smtClean="0"/>
              <a:t>The </a:t>
            </a:r>
            <a:r>
              <a:rPr lang="pl-PL" dirty="0" err="1" smtClean="0"/>
              <a:t>qualities</a:t>
            </a:r>
            <a:r>
              <a:rPr lang="pl-PL" dirty="0" smtClean="0"/>
              <a:t> of </a:t>
            </a:r>
            <a:r>
              <a:rPr lang="pl-PL" dirty="0" err="1" smtClean="0"/>
              <a:t>hipos</a:t>
            </a:r>
            <a:r>
              <a:rPr lang="pl-PL" dirty="0" smtClean="0"/>
              <a:t>:</a:t>
            </a:r>
            <a:endParaRPr lang="en-GB" dirty="0"/>
          </a:p>
        </p:txBody>
      </p:sp>
      <p:sp>
        <p:nvSpPr>
          <p:cNvPr id="3" name="Symbol zastępczy zawartości 2"/>
          <p:cNvSpPr>
            <a:spLocks noGrp="1"/>
          </p:cNvSpPr>
          <p:nvPr>
            <p:ph idx="1"/>
          </p:nvPr>
        </p:nvSpPr>
        <p:spPr>
          <a:xfrm>
            <a:off x="1141412" y="1583473"/>
            <a:ext cx="9905999" cy="4207728"/>
          </a:xfrm>
        </p:spPr>
        <p:txBody>
          <a:bodyPr>
            <a:normAutofit fontScale="92500" lnSpcReduction="10000"/>
          </a:bodyPr>
          <a:lstStyle/>
          <a:p>
            <a:pPr>
              <a:buFont typeface="Wingdings" panose="05000000000000000000" pitchFamily="2" charset="2"/>
              <a:buChar char="Ø"/>
            </a:pPr>
            <a:r>
              <a:rPr lang="pl-PL" sz="1200" dirty="0" err="1"/>
              <a:t>t</a:t>
            </a:r>
            <a:r>
              <a:rPr lang="pl-PL" sz="1200" dirty="0" err="1" smtClean="0"/>
              <a:t>hey</a:t>
            </a:r>
            <a:r>
              <a:rPr lang="pl-PL" sz="1200" dirty="0" smtClean="0"/>
              <a:t> </a:t>
            </a:r>
            <a:r>
              <a:rPr lang="pl-PL" sz="1200" dirty="0" err="1" smtClean="0"/>
              <a:t>are</a:t>
            </a:r>
            <a:r>
              <a:rPr lang="pl-PL" sz="1200" dirty="0" smtClean="0"/>
              <a:t> </a:t>
            </a:r>
            <a:r>
              <a:rPr lang="pl-PL" sz="1200" dirty="0" err="1" smtClean="0"/>
              <a:t>good</a:t>
            </a:r>
            <a:r>
              <a:rPr lang="pl-PL" sz="1200" dirty="0" smtClean="0"/>
              <a:t> </a:t>
            </a:r>
            <a:r>
              <a:rPr lang="pl-PL" sz="1200" dirty="0" err="1" smtClean="0"/>
              <a:t>at</a:t>
            </a:r>
            <a:r>
              <a:rPr lang="pl-PL" sz="1200" dirty="0" smtClean="0"/>
              <a:t> </a:t>
            </a:r>
            <a:r>
              <a:rPr lang="pl-PL" sz="1200" dirty="0" err="1" smtClean="0"/>
              <a:t>what</a:t>
            </a:r>
            <a:r>
              <a:rPr lang="pl-PL" sz="1200" dirty="0" smtClean="0"/>
              <a:t> </a:t>
            </a:r>
            <a:r>
              <a:rPr lang="pl-PL" sz="1200" dirty="0" err="1" smtClean="0"/>
              <a:t>they</a:t>
            </a:r>
            <a:r>
              <a:rPr lang="pl-PL" sz="1200" dirty="0" smtClean="0"/>
              <a:t> do			</a:t>
            </a:r>
          </a:p>
          <a:p>
            <a:pPr>
              <a:buFont typeface="Wingdings" panose="05000000000000000000" pitchFamily="2" charset="2"/>
              <a:buChar char="Ø"/>
            </a:pPr>
            <a:r>
              <a:rPr lang="pl-PL" sz="1200" dirty="0" err="1"/>
              <a:t>t</a:t>
            </a:r>
            <a:r>
              <a:rPr lang="pl-PL" sz="1200" dirty="0" err="1" smtClean="0"/>
              <a:t>hey</a:t>
            </a:r>
            <a:r>
              <a:rPr lang="pl-PL" sz="1200" dirty="0" smtClean="0"/>
              <a:t> </a:t>
            </a:r>
            <a:r>
              <a:rPr lang="pl-PL" sz="1200" dirty="0" err="1" smtClean="0"/>
              <a:t>jump</a:t>
            </a:r>
            <a:r>
              <a:rPr lang="pl-PL" sz="1200" dirty="0" smtClean="0"/>
              <a:t> on </a:t>
            </a:r>
            <a:r>
              <a:rPr lang="pl-PL" sz="1200" dirty="0" err="1" smtClean="0"/>
              <a:t>leadership</a:t>
            </a:r>
            <a:r>
              <a:rPr lang="pl-PL" sz="1200" dirty="0" smtClean="0"/>
              <a:t> </a:t>
            </a:r>
            <a:r>
              <a:rPr lang="pl-PL" sz="1200" dirty="0" err="1" smtClean="0"/>
              <a:t>opportunities</a:t>
            </a:r>
            <a:endParaRPr lang="pl-PL" sz="1200" dirty="0" smtClean="0"/>
          </a:p>
          <a:p>
            <a:pPr>
              <a:buFont typeface="Wingdings" panose="05000000000000000000" pitchFamily="2" charset="2"/>
              <a:buChar char="Ø"/>
            </a:pPr>
            <a:r>
              <a:rPr lang="pl-PL" sz="1200" dirty="0" err="1"/>
              <a:t>t</a:t>
            </a:r>
            <a:r>
              <a:rPr lang="pl-PL" sz="1200" dirty="0" err="1" smtClean="0"/>
              <a:t>hey</a:t>
            </a:r>
            <a:r>
              <a:rPr lang="pl-PL" sz="1200" dirty="0" smtClean="0"/>
              <a:t> </a:t>
            </a:r>
            <a:r>
              <a:rPr lang="pl-PL" sz="1200" dirty="0" err="1" smtClean="0"/>
              <a:t>work</a:t>
            </a:r>
            <a:r>
              <a:rPr lang="pl-PL" sz="1200" dirty="0" smtClean="0"/>
              <a:t> </a:t>
            </a:r>
            <a:r>
              <a:rPr lang="pl-PL" sz="1200" dirty="0" err="1" smtClean="0"/>
              <a:t>autonomously</a:t>
            </a:r>
            <a:r>
              <a:rPr lang="pl-PL" sz="1200" dirty="0" smtClean="0"/>
              <a:t>  and </a:t>
            </a:r>
            <a:r>
              <a:rPr lang="pl-PL" sz="1200" dirty="0" err="1" smtClean="0"/>
              <a:t>they</a:t>
            </a:r>
            <a:r>
              <a:rPr lang="pl-PL" sz="1200" dirty="0" smtClean="0"/>
              <a:t> </a:t>
            </a:r>
            <a:r>
              <a:rPr lang="pl-PL" sz="1200" dirty="0" err="1" smtClean="0"/>
              <a:t>work</a:t>
            </a:r>
            <a:r>
              <a:rPr lang="pl-PL" sz="1200" dirty="0" smtClean="0"/>
              <a:t> </a:t>
            </a:r>
            <a:r>
              <a:rPr lang="pl-PL" sz="1200" dirty="0" err="1" smtClean="0"/>
              <a:t>well</a:t>
            </a:r>
            <a:r>
              <a:rPr lang="pl-PL" sz="1200" dirty="0" smtClean="0"/>
              <a:t> in </a:t>
            </a:r>
            <a:r>
              <a:rPr lang="pl-PL" sz="1200" dirty="0" err="1" smtClean="0"/>
              <a:t>group</a:t>
            </a:r>
            <a:r>
              <a:rPr lang="pl-PL" sz="1200" dirty="0" smtClean="0"/>
              <a:t> </a:t>
            </a:r>
            <a:r>
              <a:rPr lang="pl-PL" sz="1200" dirty="0" err="1" smtClean="0"/>
              <a:t>setttings</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take</a:t>
            </a:r>
            <a:r>
              <a:rPr lang="pl-PL" sz="1200" dirty="0" smtClean="0"/>
              <a:t> </a:t>
            </a:r>
            <a:r>
              <a:rPr lang="pl-PL" sz="1200" dirty="0" err="1" smtClean="0"/>
              <a:t>initiative</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are</a:t>
            </a:r>
            <a:r>
              <a:rPr lang="pl-PL" sz="1200" dirty="0" smtClean="0"/>
              <a:t> </a:t>
            </a:r>
            <a:r>
              <a:rPr lang="pl-PL" sz="1200" dirty="0" err="1" smtClean="0"/>
              <a:t>interested</a:t>
            </a:r>
            <a:r>
              <a:rPr lang="pl-PL" sz="1200" dirty="0" smtClean="0"/>
              <a:t> in </a:t>
            </a:r>
            <a:r>
              <a:rPr lang="pl-PL" sz="1200" dirty="0" err="1" smtClean="0"/>
              <a:t>where</a:t>
            </a:r>
            <a:r>
              <a:rPr lang="pl-PL" sz="1200" dirty="0" smtClean="0"/>
              <a:t> the </a:t>
            </a:r>
            <a:r>
              <a:rPr lang="pl-PL" sz="1200" dirty="0" err="1" smtClean="0"/>
              <a:t>company</a:t>
            </a:r>
            <a:r>
              <a:rPr lang="pl-PL" sz="1200" dirty="0" smtClean="0"/>
              <a:t> </a:t>
            </a:r>
            <a:r>
              <a:rPr lang="pl-PL" sz="1200" dirty="0" err="1" smtClean="0"/>
              <a:t>is</a:t>
            </a:r>
            <a:r>
              <a:rPr lang="pl-PL" sz="1200" dirty="0" smtClean="0"/>
              <a:t> </a:t>
            </a:r>
            <a:r>
              <a:rPr lang="pl-PL" sz="1200" dirty="0" err="1" smtClean="0"/>
              <a:t>going</a:t>
            </a:r>
            <a:endParaRPr lang="pl-PL" sz="1200" dirty="0" smtClean="0"/>
          </a:p>
          <a:p>
            <a:pPr>
              <a:buFont typeface="Wingdings" panose="05000000000000000000" pitchFamily="2" charset="2"/>
              <a:buChar char="Ø"/>
            </a:pPr>
            <a:r>
              <a:rPr lang="pl-PL" sz="1200" dirty="0" err="1" smtClean="0"/>
              <a:t>they</a:t>
            </a:r>
            <a:r>
              <a:rPr lang="pl-PL" sz="1200" dirty="0" smtClean="0"/>
              <a:t> do not </a:t>
            </a:r>
            <a:r>
              <a:rPr lang="pl-PL" sz="1200" dirty="0" err="1" smtClean="0"/>
              <a:t>buckle</a:t>
            </a:r>
            <a:r>
              <a:rPr lang="pl-PL" sz="1200" dirty="0" smtClean="0"/>
              <a:t> </a:t>
            </a:r>
            <a:r>
              <a:rPr lang="pl-PL" sz="1200" dirty="0" err="1" smtClean="0"/>
              <a:t>under</a:t>
            </a:r>
            <a:r>
              <a:rPr lang="pl-PL" sz="1200" dirty="0" smtClean="0"/>
              <a:t> </a:t>
            </a:r>
            <a:r>
              <a:rPr lang="pl-PL" sz="1200" dirty="0" err="1" smtClean="0"/>
              <a:t>pressure</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ask</a:t>
            </a:r>
            <a:r>
              <a:rPr lang="pl-PL" sz="1200" dirty="0" smtClean="0"/>
              <a:t> </a:t>
            </a:r>
            <a:r>
              <a:rPr lang="pl-PL" sz="1200" dirty="0" err="1" smtClean="0"/>
              <a:t>questions</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continually</a:t>
            </a:r>
            <a:r>
              <a:rPr lang="pl-PL" sz="1200" dirty="0" smtClean="0"/>
              <a:t> </a:t>
            </a:r>
            <a:r>
              <a:rPr lang="pl-PL" sz="1200" dirty="0" err="1" smtClean="0"/>
              <a:t>develop</a:t>
            </a:r>
            <a:r>
              <a:rPr lang="pl-PL" sz="1200" dirty="0" smtClean="0"/>
              <a:t> </a:t>
            </a:r>
            <a:r>
              <a:rPr lang="pl-PL" sz="1200" dirty="0" err="1" smtClean="0"/>
              <a:t>their</a:t>
            </a:r>
            <a:r>
              <a:rPr lang="pl-PL" sz="1200" dirty="0" smtClean="0"/>
              <a:t> </a:t>
            </a:r>
            <a:r>
              <a:rPr lang="pl-PL" sz="1200" dirty="0" err="1" smtClean="0"/>
              <a:t>skills</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help</a:t>
            </a:r>
            <a:r>
              <a:rPr lang="pl-PL" sz="1200" dirty="0" smtClean="0"/>
              <a:t> </a:t>
            </a:r>
            <a:r>
              <a:rPr lang="pl-PL" sz="1200" dirty="0" err="1" smtClean="0"/>
              <a:t>their</a:t>
            </a:r>
            <a:r>
              <a:rPr lang="pl-PL" sz="1200" dirty="0" smtClean="0"/>
              <a:t> </a:t>
            </a:r>
            <a:r>
              <a:rPr lang="pl-PL" sz="1200" dirty="0" err="1" smtClean="0"/>
              <a:t>coworkers</a:t>
            </a:r>
            <a:r>
              <a:rPr lang="pl-PL" sz="1200" dirty="0" smtClean="0"/>
              <a:t> </a:t>
            </a:r>
            <a:r>
              <a:rPr lang="pl-PL" sz="1200" dirty="0" err="1" smtClean="0"/>
              <a:t>when</a:t>
            </a:r>
            <a:r>
              <a:rPr lang="pl-PL" sz="1200" dirty="0" smtClean="0"/>
              <a:t> </a:t>
            </a:r>
            <a:r>
              <a:rPr lang="pl-PL" sz="1200" dirty="0" err="1" smtClean="0"/>
              <a:t>they</a:t>
            </a:r>
            <a:r>
              <a:rPr lang="pl-PL" sz="1200" dirty="0" smtClean="0"/>
              <a:t> </a:t>
            </a:r>
            <a:r>
              <a:rPr lang="pl-PL" sz="1200" dirty="0" err="1" smtClean="0"/>
              <a:t>can</a:t>
            </a:r>
            <a:r>
              <a:rPr lang="pl-PL" sz="1200" dirty="0" smtClean="0"/>
              <a:t>, </a:t>
            </a:r>
            <a:r>
              <a:rPr lang="pl-PL" sz="1200" dirty="0" err="1" smtClean="0"/>
              <a:t>they</a:t>
            </a:r>
            <a:r>
              <a:rPr lang="pl-PL" sz="1200" dirty="0" smtClean="0"/>
              <a:t> </a:t>
            </a:r>
            <a:r>
              <a:rPr lang="pl-PL" sz="1200" dirty="0" err="1" smtClean="0"/>
              <a:t>are</a:t>
            </a:r>
            <a:r>
              <a:rPr lang="pl-PL" sz="1200" dirty="0" smtClean="0"/>
              <a:t> </a:t>
            </a:r>
            <a:r>
              <a:rPr lang="pl-PL" sz="1200" dirty="0" err="1" smtClean="0"/>
              <a:t>trusted</a:t>
            </a:r>
            <a:r>
              <a:rPr lang="pl-PL" sz="1200" dirty="0" smtClean="0"/>
              <a:t> by </a:t>
            </a:r>
            <a:r>
              <a:rPr lang="pl-PL" sz="1200" dirty="0" err="1" smtClean="0"/>
              <a:t>their</a:t>
            </a:r>
            <a:r>
              <a:rPr lang="pl-PL" sz="1200" dirty="0" smtClean="0"/>
              <a:t> </a:t>
            </a:r>
            <a:r>
              <a:rPr lang="pl-PL" sz="1200" dirty="0" err="1" smtClean="0"/>
              <a:t>peers</a:t>
            </a:r>
            <a:r>
              <a:rPr lang="pl-PL" sz="1200" dirty="0" smtClean="0"/>
              <a:t> and </a:t>
            </a:r>
            <a:r>
              <a:rPr lang="pl-PL" sz="1200" dirty="0" err="1" smtClean="0"/>
              <a:t>they</a:t>
            </a:r>
            <a:r>
              <a:rPr lang="pl-PL" sz="1200" dirty="0" smtClean="0"/>
              <a:t> </a:t>
            </a:r>
            <a:r>
              <a:rPr lang="pl-PL" sz="1200" dirty="0" err="1" smtClean="0"/>
              <a:t>possess</a:t>
            </a:r>
            <a:r>
              <a:rPr lang="pl-PL" sz="1200" dirty="0" smtClean="0"/>
              <a:t> a high </a:t>
            </a:r>
            <a:r>
              <a:rPr lang="pl-PL" sz="1200" dirty="0" err="1" smtClean="0"/>
              <a:t>level</a:t>
            </a:r>
            <a:r>
              <a:rPr lang="pl-PL" sz="1200" dirty="0" smtClean="0"/>
              <a:t> of </a:t>
            </a:r>
            <a:r>
              <a:rPr lang="pl-PL" sz="1200" dirty="0" err="1" smtClean="0"/>
              <a:t>emotional</a:t>
            </a:r>
            <a:r>
              <a:rPr lang="pl-PL" sz="1200" dirty="0" smtClean="0"/>
              <a:t> </a:t>
            </a:r>
            <a:r>
              <a:rPr lang="pl-PL" sz="1200" dirty="0" err="1" smtClean="0"/>
              <a:t>intelligence</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take</a:t>
            </a:r>
            <a:r>
              <a:rPr lang="pl-PL" sz="1200" dirty="0" smtClean="0"/>
              <a:t> on </a:t>
            </a:r>
            <a:r>
              <a:rPr lang="pl-PL" sz="1200" dirty="0" err="1" smtClean="0"/>
              <a:t>responsibilities</a:t>
            </a:r>
            <a:r>
              <a:rPr lang="pl-PL" sz="1200" dirty="0" smtClean="0"/>
              <a:t> </a:t>
            </a:r>
            <a:r>
              <a:rPr lang="pl-PL" sz="1200" dirty="0" err="1" smtClean="0"/>
              <a:t>outside</a:t>
            </a:r>
            <a:r>
              <a:rPr lang="pl-PL" sz="1200" dirty="0" smtClean="0"/>
              <a:t> of </a:t>
            </a:r>
            <a:r>
              <a:rPr lang="pl-PL" sz="1200" dirty="0" err="1" smtClean="0"/>
              <a:t>their</a:t>
            </a:r>
            <a:r>
              <a:rPr lang="pl-PL" sz="1200" dirty="0" smtClean="0"/>
              <a:t> </a:t>
            </a:r>
            <a:r>
              <a:rPr lang="pl-PL" sz="1200" dirty="0" err="1" smtClean="0"/>
              <a:t>work</a:t>
            </a:r>
            <a:r>
              <a:rPr lang="pl-PL" sz="1200" dirty="0" smtClean="0"/>
              <a:t> </a:t>
            </a:r>
            <a:r>
              <a:rPr lang="pl-PL" sz="1200" dirty="0" err="1" smtClean="0"/>
              <a:t>description</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recognise</a:t>
            </a:r>
            <a:r>
              <a:rPr lang="pl-PL" sz="1200" dirty="0" smtClean="0"/>
              <a:t> </a:t>
            </a:r>
            <a:r>
              <a:rPr lang="pl-PL" sz="1200" dirty="0" err="1" smtClean="0"/>
              <a:t>their</a:t>
            </a:r>
            <a:r>
              <a:rPr lang="pl-PL" sz="1200" dirty="0" smtClean="0"/>
              <a:t> </a:t>
            </a:r>
            <a:r>
              <a:rPr lang="pl-PL" sz="1200" dirty="0" err="1" smtClean="0"/>
              <a:t>coworkers</a:t>
            </a:r>
            <a:r>
              <a:rPr lang="pl-PL" sz="1200" dirty="0" smtClean="0"/>
              <a:t>’ hard </a:t>
            </a:r>
            <a:r>
              <a:rPr lang="pl-PL" sz="1200" dirty="0" err="1" smtClean="0"/>
              <a:t>job</a:t>
            </a:r>
            <a:endParaRPr lang="pl-PL" sz="1200" dirty="0" smtClean="0"/>
          </a:p>
          <a:p>
            <a:pPr>
              <a:buFont typeface="Wingdings" panose="05000000000000000000" pitchFamily="2" charset="2"/>
              <a:buChar char="Ø"/>
            </a:pPr>
            <a:r>
              <a:rPr lang="pl-PL" sz="1200" dirty="0" err="1" smtClean="0"/>
              <a:t>they</a:t>
            </a:r>
            <a:r>
              <a:rPr lang="pl-PL" sz="1200" dirty="0" smtClean="0"/>
              <a:t> </a:t>
            </a:r>
            <a:r>
              <a:rPr lang="pl-PL" sz="1200" dirty="0" err="1" smtClean="0"/>
              <a:t>listen</a:t>
            </a:r>
            <a:r>
              <a:rPr lang="pl-PL" sz="1200" dirty="0" smtClean="0"/>
              <a:t> to feedback</a:t>
            </a:r>
          </a:p>
          <a:p>
            <a:pPr>
              <a:buFont typeface="Wingdings" panose="05000000000000000000" pitchFamily="2" charset="2"/>
              <a:buChar char="Ø"/>
            </a:pPr>
            <a:r>
              <a:rPr lang="pl-PL" sz="1200" dirty="0" err="1" smtClean="0"/>
              <a:t>they</a:t>
            </a:r>
            <a:r>
              <a:rPr lang="pl-PL" sz="1200" dirty="0" smtClean="0"/>
              <a:t> </a:t>
            </a:r>
            <a:r>
              <a:rPr lang="pl-PL" sz="1200" dirty="0" err="1" smtClean="0"/>
              <a:t>let</a:t>
            </a:r>
            <a:r>
              <a:rPr lang="pl-PL" sz="1200" dirty="0" smtClean="0"/>
              <a:t> </a:t>
            </a:r>
            <a:r>
              <a:rPr lang="pl-PL" sz="1200" dirty="0" err="1" smtClean="0"/>
              <a:t>their</a:t>
            </a:r>
            <a:r>
              <a:rPr lang="pl-PL" sz="1200" dirty="0" smtClean="0"/>
              <a:t> </a:t>
            </a:r>
            <a:r>
              <a:rPr lang="pl-PL" sz="1200" dirty="0" err="1" smtClean="0"/>
              <a:t>goals</a:t>
            </a:r>
            <a:r>
              <a:rPr lang="pl-PL" sz="1200" dirty="0" smtClean="0"/>
              <a:t> be </a:t>
            </a:r>
            <a:r>
              <a:rPr lang="pl-PL" sz="1200" dirty="0" err="1" smtClean="0"/>
              <a:t>known</a:t>
            </a:r>
            <a:endParaRPr lang="pl-PL" sz="1200" dirty="0" smtClean="0"/>
          </a:p>
          <a:p>
            <a:pPr>
              <a:buFont typeface="Wingdings" panose="05000000000000000000" pitchFamily="2" charset="2"/>
              <a:buChar char="Ø"/>
            </a:pPr>
            <a:endParaRPr lang="pl-PL" sz="1200" dirty="0" smtClean="0"/>
          </a:p>
          <a:p>
            <a:pPr>
              <a:buFont typeface="Wingdings" panose="05000000000000000000" pitchFamily="2" charset="2"/>
              <a:buChar char="Ø"/>
            </a:pPr>
            <a:endParaRPr lang="pl-PL" sz="1400" dirty="0" smtClean="0"/>
          </a:p>
          <a:p>
            <a:pPr>
              <a:buFont typeface="Wingdings" panose="05000000000000000000" pitchFamily="2" charset="2"/>
              <a:buChar char="Ø"/>
            </a:pPr>
            <a:endParaRPr lang="en-GB" sz="1400" dirty="0"/>
          </a:p>
        </p:txBody>
      </p:sp>
    </p:spTree>
    <p:extLst>
      <p:ext uri="{BB962C8B-B14F-4D97-AF65-F5344CB8AC3E}">
        <p14:creationId xmlns:p14="http://schemas.microsoft.com/office/powerpoint/2010/main" val="382541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Benefits</a:t>
            </a:r>
            <a:r>
              <a:rPr lang="pl-PL" dirty="0" smtClean="0"/>
              <a:t> of </a:t>
            </a:r>
            <a:r>
              <a:rPr lang="pl-PL" dirty="0" err="1" smtClean="0"/>
              <a:t>potential’s</a:t>
            </a:r>
            <a:r>
              <a:rPr lang="pl-PL" dirty="0" smtClean="0"/>
              <a:t> </a:t>
            </a:r>
            <a:r>
              <a:rPr lang="pl-PL" dirty="0" err="1" smtClean="0"/>
              <a:t>assessment</a:t>
            </a:r>
            <a:endParaRPr lang="en-GB" dirty="0"/>
          </a:p>
        </p:txBody>
      </p:sp>
      <p:sp>
        <p:nvSpPr>
          <p:cNvPr id="3" name="Symbol zastępczy zawartości 2"/>
          <p:cNvSpPr>
            <a:spLocks noGrp="1"/>
          </p:cNvSpPr>
          <p:nvPr>
            <p:ph idx="1"/>
          </p:nvPr>
        </p:nvSpPr>
        <p:spPr/>
        <p:txBody>
          <a:bodyPr/>
          <a:lstStyle/>
          <a:p>
            <a:pPr>
              <a:buFont typeface="Wingdings" panose="05000000000000000000" pitchFamily="2" charset="2"/>
              <a:buChar char="ü"/>
            </a:pPr>
            <a:r>
              <a:rPr lang="pl-PL" dirty="0" err="1" smtClean="0"/>
              <a:t>getting</a:t>
            </a:r>
            <a:r>
              <a:rPr lang="pl-PL" dirty="0" smtClean="0"/>
              <a:t> to </a:t>
            </a:r>
            <a:r>
              <a:rPr lang="pl-PL" dirty="0" err="1" smtClean="0"/>
              <a:t>know</a:t>
            </a:r>
            <a:r>
              <a:rPr lang="pl-PL" dirty="0" smtClean="0"/>
              <a:t> </a:t>
            </a:r>
            <a:r>
              <a:rPr lang="pl-PL" dirty="0" err="1" smtClean="0"/>
              <a:t>employees</a:t>
            </a:r>
            <a:r>
              <a:rPr lang="pl-PL" dirty="0" smtClean="0"/>
              <a:t> </a:t>
            </a:r>
            <a:r>
              <a:rPr lang="pl-PL" dirty="0" err="1" smtClean="0"/>
              <a:t>better</a:t>
            </a:r>
            <a:endParaRPr lang="pl-PL" dirty="0" smtClean="0"/>
          </a:p>
          <a:p>
            <a:pPr>
              <a:buFont typeface="Wingdings" panose="05000000000000000000" pitchFamily="2" charset="2"/>
              <a:buChar char="ü"/>
            </a:pPr>
            <a:r>
              <a:rPr lang="pl-PL" dirty="0" err="1" smtClean="0"/>
              <a:t>making</a:t>
            </a:r>
            <a:r>
              <a:rPr lang="pl-PL" dirty="0" smtClean="0"/>
              <a:t> </a:t>
            </a:r>
            <a:r>
              <a:rPr lang="pl-PL" dirty="0" err="1" smtClean="0"/>
              <a:t>them</a:t>
            </a:r>
            <a:r>
              <a:rPr lang="pl-PL" dirty="0" smtClean="0"/>
              <a:t> </a:t>
            </a:r>
            <a:r>
              <a:rPr lang="pl-PL" dirty="0" err="1" smtClean="0"/>
              <a:t>highly-motivated</a:t>
            </a:r>
            <a:r>
              <a:rPr lang="pl-PL" dirty="0" smtClean="0"/>
              <a:t> and </a:t>
            </a:r>
            <a:r>
              <a:rPr lang="pl-PL" dirty="0" err="1" smtClean="0"/>
              <a:t>more</a:t>
            </a:r>
            <a:r>
              <a:rPr lang="pl-PL" dirty="0" smtClean="0"/>
              <a:t> </a:t>
            </a:r>
            <a:r>
              <a:rPr lang="pl-PL" dirty="0" err="1" smtClean="0"/>
              <a:t>engaged</a:t>
            </a:r>
            <a:r>
              <a:rPr lang="pl-PL" dirty="0" smtClean="0"/>
              <a:t> </a:t>
            </a:r>
          </a:p>
          <a:p>
            <a:pPr>
              <a:buFont typeface="Wingdings" panose="05000000000000000000" pitchFamily="2" charset="2"/>
              <a:buChar char="ü"/>
            </a:pPr>
            <a:r>
              <a:rPr lang="pl-PL" dirty="0" err="1" smtClean="0"/>
              <a:t>increasing</a:t>
            </a:r>
            <a:r>
              <a:rPr lang="pl-PL" dirty="0" smtClean="0"/>
              <a:t> and </a:t>
            </a:r>
            <a:r>
              <a:rPr lang="pl-PL" dirty="0" err="1" smtClean="0"/>
              <a:t>sustaining</a:t>
            </a:r>
            <a:r>
              <a:rPr lang="pl-PL" dirty="0" smtClean="0"/>
              <a:t> high </a:t>
            </a:r>
            <a:r>
              <a:rPr lang="pl-PL" dirty="0" err="1" smtClean="0"/>
              <a:t>productivity</a:t>
            </a:r>
            <a:endParaRPr lang="pl-PL" dirty="0" smtClean="0"/>
          </a:p>
          <a:p>
            <a:pPr>
              <a:buFont typeface="Wingdings" panose="05000000000000000000" pitchFamily="2" charset="2"/>
              <a:buChar char="ü"/>
            </a:pPr>
            <a:r>
              <a:rPr lang="pl-PL" dirty="0" err="1" smtClean="0"/>
              <a:t>understanding</a:t>
            </a:r>
            <a:r>
              <a:rPr lang="pl-PL" dirty="0" smtClean="0"/>
              <a:t> </a:t>
            </a:r>
            <a:r>
              <a:rPr lang="pl-PL" dirty="0" err="1" smtClean="0"/>
              <a:t>how</a:t>
            </a:r>
            <a:r>
              <a:rPr lang="pl-PL" dirty="0" smtClean="0"/>
              <a:t> to </a:t>
            </a:r>
            <a:r>
              <a:rPr lang="pl-PL" dirty="0" err="1" smtClean="0"/>
              <a:t>best</a:t>
            </a:r>
            <a:r>
              <a:rPr lang="pl-PL" dirty="0" smtClean="0"/>
              <a:t> </a:t>
            </a:r>
            <a:r>
              <a:rPr lang="pl-PL" dirty="0" err="1" smtClean="0"/>
              <a:t>develop</a:t>
            </a:r>
            <a:r>
              <a:rPr lang="pl-PL" dirty="0" smtClean="0"/>
              <a:t> </a:t>
            </a:r>
            <a:r>
              <a:rPr lang="pl-PL" dirty="0" err="1" smtClean="0"/>
              <a:t>talents</a:t>
            </a:r>
            <a:endParaRPr lang="pl-PL" dirty="0" smtClean="0"/>
          </a:p>
          <a:p>
            <a:pPr>
              <a:buFont typeface="Wingdings" panose="05000000000000000000" pitchFamily="2" charset="2"/>
              <a:buChar char="ü"/>
            </a:pPr>
            <a:r>
              <a:rPr lang="pl-PL" dirty="0" err="1" smtClean="0"/>
              <a:t>significant</a:t>
            </a:r>
            <a:r>
              <a:rPr lang="pl-PL" dirty="0" smtClean="0"/>
              <a:t> </a:t>
            </a:r>
            <a:r>
              <a:rPr lang="pl-PL" dirty="0" err="1" smtClean="0"/>
              <a:t>insight</a:t>
            </a:r>
            <a:r>
              <a:rPr lang="pl-PL" dirty="0" smtClean="0"/>
              <a:t> </a:t>
            </a:r>
            <a:r>
              <a:rPr lang="pl-PL" dirty="0" err="1" smtClean="0"/>
              <a:t>into</a:t>
            </a:r>
            <a:r>
              <a:rPr lang="pl-PL" dirty="0" smtClean="0"/>
              <a:t> </a:t>
            </a:r>
            <a:r>
              <a:rPr lang="pl-PL" dirty="0" err="1" smtClean="0"/>
              <a:t>organisation</a:t>
            </a:r>
            <a:endParaRPr lang="en-GB" dirty="0"/>
          </a:p>
        </p:txBody>
      </p:sp>
    </p:spTree>
    <p:extLst>
      <p:ext uri="{BB962C8B-B14F-4D97-AF65-F5344CB8AC3E}">
        <p14:creationId xmlns:p14="http://schemas.microsoft.com/office/powerpoint/2010/main" val="2163868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What</a:t>
            </a:r>
            <a:r>
              <a:rPr lang="pl-PL" dirty="0" smtClean="0"/>
              <a:t> </a:t>
            </a:r>
            <a:r>
              <a:rPr lang="pl-PL" dirty="0" err="1" smtClean="0"/>
              <a:t>is</a:t>
            </a:r>
            <a:r>
              <a:rPr lang="pl-PL" dirty="0" smtClean="0"/>
              <a:t> a talent?</a:t>
            </a:r>
            <a:br>
              <a:rPr lang="pl-PL" dirty="0" smtClean="0"/>
            </a:br>
            <a:endParaRPr lang="en-GB" dirty="0"/>
          </a:p>
        </p:txBody>
      </p:sp>
      <p:sp>
        <p:nvSpPr>
          <p:cNvPr id="3" name="Symbol zastępczy zawartości 2"/>
          <p:cNvSpPr>
            <a:spLocks noGrp="1"/>
          </p:cNvSpPr>
          <p:nvPr>
            <p:ph idx="1"/>
          </p:nvPr>
        </p:nvSpPr>
        <p:spPr/>
        <p:txBody>
          <a:bodyPr/>
          <a:lstStyle/>
          <a:p>
            <a:pPr>
              <a:buFont typeface="Wingdings" panose="05000000000000000000" pitchFamily="2" charset="2"/>
              <a:buChar char="Ø"/>
            </a:pPr>
            <a:r>
              <a:rPr lang="pl-PL" dirty="0" err="1" smtClean="0"/>
              <a:t>natural</a:t>
            </a:r>
            <a:r>
              <a:rPr lang="pl-PL" dirty="0" smtClean="0"/>
              <a:t> </a:t>
            </a:r>
            <a:r>
              <a:rPr lang="pl-PL" dirty="0" err="1" smtClean="0"/>
              <a:t>aptitude</a:t>
            </a:r>
            <a:r>
              <a:rPr lang="pl-PL" dirty="0" smtClean="0"/>
              <a:t> </a:t>
            </a:r>
            <a:r>
              <a:rPr lang="pl-PL" dirty="0" err="1" smtClean="0"/>
              <a:t>or</a:t>
            </a:r>
            <a:r>
              <a:rPr lang="pl-PL" dirty="0" smtClean="0"/>
              <a:t> </a:t>
            </a:r>
            <a:r>
              <a:rPr lang="pl-PL" dirty="0" err="1" smtClean="0"/>
              <a:t>skill</a:t>
            </a:r>
            <a:endParaRPr lang="pl-PL" dirty="0" smtClean="0"/>
          </a:p>
          <a:p>
            <a:pPr>
              <a:buFont typeface="Wingdings" panose="05000000000000000000" pitchFamily="2" charset="2"/>
              <a:buChar char="Ø"/>
            </a:pPr>
            <a:r>
              <a:rPr lang="pl-PL" dirty="0" smtClean="0"/>
              <a:t>a </a:t>
            </a:r>
            <a:r>
              <a:rPr lang="pl-PL" dirty="0" err="1" smtClean="0"/>
              <a:t>former</a:t>
            </a:r>
            <a:r>
              <a:rPr lang="pl-PL" dirty="0" smtClean="0"/>
              <a:t> </a:t>
            </a:r>
            <a:r>
              <a:rPr lang="pl-PL" dirty="0" err="1" smtClean="0"/>
              <a:t>weight</a:t>
            </a:r>
            <a:r>
              <a:rPr lang="pl-PL" dirty="0" smtClean="0"/>
              <a:t> and a unit of </a:t>
            </a:r>
            <a:r>
              <a:rPr lang="pl-PL" dirty="0" err="1" smtClean="0"/>
              <a:t>currency</a:t>
            </a:r>
            <a:r>
              <a:rPr lang="pl-PL" dirty="0" smtClean="0"/>
              <a:t>, </a:t>
            </a:r>
            <a:r>
              <a:rPr lang="pl-PL" dirty="0" err="1" smtClean="0"/>
              <a:t>used</a:t>
            </a:r>
            <a:r>
              <a:rPr lang="pl-PL" dirty="0" smtClean="0"/>
              <a:t> </a:t>
            </a:r>
            <a:r>
              <a:rPr lang="pl-PL" dirty="0" err="1" smtClean="0"/>
              <a:t>especially</a:t>
            </a:r>
            <a:r>
              <a:rPr lang="pl-PL" dirty="0" smtClean="0"/>
              <a:t> </a:t>
            </a:r>
          </a:p>
          <a:p>
            <a:pPr marL="0" indent="0">
              <a:buNone/>
            </a:pPr>
            <a:r>
              <a:rPr lang="pl-PL" dirty="0" smtClean="0"/>
              <a:t>by the </a:t>
            </a:r>
            <a:r>
              <a:rPr lang="pl-PL" dirty="0" err="1" smtClean="0"/>
              <a:t>ancients</a:t>
            </a:r>
            <a:r>
              <a:rPr lang="pl-PL" dirty="0" smtClean="0"/>
              <a:t> </a:t>
            </a:r>
            <a:r>
              <a:rPr lang="pl-PL" dirty="0" err="1" smtClean="0"/>
              <a:t>Roamans</a:t>
            </a:r>
            <a:r>
              <a:rPr lang="pl-PL" dirty="0" smtClean="0"/>
              <a:t> and </a:t>
            </a:r>
            <a:r>
              <a:rPr lang="pl-PL" dirty="0" err="1" smtClean="0"/>
              <a:t>Greeks</a:t>
            </a:r>
            <a:endParaRPr lang="pl-PL" dirty="0" smtClean="0"/>
          </a:p>
          <a:p>
            <a:pPr marL="0" indent="0">
              <a:buNone/>
            </a:pPr>
            <a:endParaRPr lang="en-GB" dirty="0"/>
          </a:p>
        </p:txBody>
      </p:sp>
    </p:spTree>
    <p:extLst>
      <p:ext uri="{BB962C8B-B14F-4D97-AF65-F5344CB8AC3E}">
        <p14:creationId xmlns:p14="http://schemas.microsoft.com/office/powerpoint/2010/main" val="225858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10 </a:t>
            </a:r>
            <a:r>
              <a:rPr lang="pl-PL" dirty="0" err="1" smtClean="0"/>
              <a:t>ways</a:t>
            </a:r>
            <a:r>
              <a:rPr lang="pl-PL" dirty="0" smtClean="0"/>
              <a:t> to </a:t>
            </a:r>
            <a:r>
              <a:rPr lang="pl-PL" dirty="0" err="1" smtClean="0"/>
              <a:t>identify</a:t>
            </a:r>
            <a:r>
              <a:rPr lang="pl-PL" dirty="0" smtClean="0"/>
              <a:t> </a:t>
            </a:r>
            <a:r>
              <a:rPr lang="pl-PL" dirty="0" err="1" smtClean="0"/>
              <a:t>your</a:t>
            </a:r>
            <a:r>
              <a:rPr lang="pl-PL" dirty="0" smtClean="0"/>
              <a:t> </a:t>
            </a:r>
            <a:r>
              <a:rPr lang="pl-PL" dirty="0" err="1" smtClean="0"/>
              <a:t>talents</a:t>
            </a:r>
            <a:endParaRPr lang="en-GB" dirty="0"/>
          </a:p>
        </p:txBody>
      </p:sp>
      <p:sp>
        <p:nvSpPr>
          <p:cNvPr id="3" name="Symbol zastępczy zawartości 2"/>
          <p:cNvSpPr>
            <a:spLocks noGrp="1"/>
          </p:cNvSpPr>
          <p:nvPr>
            <p:ph idx="1"/>
          </p:nvPr>
        </p:nvSpPr>
        <p:spPr>
          <a:xfrm>
            <a:off x="1141412" y="1937253"/>
            <a:ext cx="9905999" cy="3541714"/>
          </a:xfrm>
        </p:spPr>
        <p:txBody>
          <a:bodyPr>
            <a:noAutofit/>
          </a:bodyPr>
          <a:lstStyle/>
          <a:p>
            <a:pPr>
              <a:buFont typeface="Wingdings" panose="05000000000000000000" pitchFamily="2" charset="2"/>
              <a:buChar char="Ø"/>
            </a:pPr>
            <a:r>
              <a:rPr lang="pl-PL" sz="1600" dirty="0" err="1" smtClean="0"/>
              <a:t>take</a:t>
            </a:r>
            <a:r>
              <a:rPr lang="pl-PL" sz="1600" dirty="0" smtClean="0"/>
              <a:t> a </a:t>
            </a:r>
            <a:r>
              <a:rPr lang="pl-PL" sz="1600" dirty="0" err="1" smtClean="0"/>
              <a:t>personality</a:t>
            </a:r>
            <a:r>
              <a:rPr lang="pl-PL" sz="1600" dirty="0" smtClean="0"/>
              <a:t> test </a:t>
            </a:r>
          </a:p>
          <a:p>
            <a:pPr>
              <a:buFont typeface="Wingdings" panose="05000000000000000000" pitchFamily="2" charset="2"/>
              <a:buChar char="Ø"/>
            </a:pPr>
            <a:r>
              <a:rPr lang="pl-PL" sz="1600" dirty="0" err="1" smtClean="0"/>
              <a:t>find</a:t>
            </a:r>
            <a:r>
              <a:rPr lang="pl-PL" sz="1600" dirty="0" smtClean="0"/>
              <a:t> </a:t>
            </a:r>
            <a:r>
              <a:rPr lang="pl-PL" sz="1600" dirty="0" err="1" smtClean="0"/>
              <a:t>what</a:t>
            </a:r>
            <a:r>
              <a:rPr lang="pl-PL" sz="1600" dirty="0" smtClean="0"/>
              <a:t> </a:t>
            </a:r>
            <a:r>
              <a:rPr lang="pl-PL" sz="1600" dirty="0" err="1" smtClean="0"/>
              <a:t>makes</a:t>
            </a:r>
            <a:r>
              <a:rPr lang="pl-PL" sz="1600" dirty="0" smtClean="0"/>
              <a:t> </a:t>
            </a:r>
            <a:r>
              <a:rPr lang="pl-PL" sz="1600" dirty="0" err="1" smtClean="0"/>
              <a:t>you</a:t>
            </a:r>
            <a:r>
              <a:rPr lang="pl-PL" sz="1600" dirty="0" smtClean="0"/>
              <a:t> </a:t>
            </a:r>
            <a:r>
              <a:rPr lang="pl-PL" sz="1600" dirty="0" err="1" smtClean="0"/>
              <a:t>feel</a:t>
            </a:r>
            <a:r>
              <a:rPr lang="pl-PL" sz="1600" dirty="0" smtClean="0"/>
              <a:t> </a:t>
            </a:r>
            <a:r>
              <a:rPr lang="pl-PL" sz="1600" dirty="0" err="1" smtClean="0"/>
              <a:t>strong</a:t>
            </a:r>
            <a:endParaRPr lang="pl-PL" sz="1600" dirty="0" smtClean="0"/>
          </a:p>
          <a:p>
            <a:pPr>
              <a:buFont typeface="Wingdings" panose="05000000000000000000" pitchFamily="2" charset="2"/>
              <a:buChar char="Ø"/>
            </a:pPr>
            <a:r>
              <a:rPr lang="pl-PL" sz="1600" dirty="0" err="1" smtClean="0"/>
              <a:t>find</a:t>
            </a:r>
            <a:r>
              <a:rPr lang="pl-PL" sz="1600" dirty="0" smtClean="0"/>
              <a:t> </a:t>
            </a:r>
            <a:r>
              <a:rPr lang="pl-PL" sz="1600" dirty="0" err="1" smtClean="0"/>
              <a:t>what</a:t>
            </a:r>
            <a:r>
              <a:rPr lang="pl-PL" sz="1600" dirty="0" smtClean="0"/>
              <a:t> </a:t>
            </a:r>
            <a:r>
              <a:rPr lang="pl-PL" sz="1600" dirty="0" err="1" smtClean="0"/>
              <a:t>you</a:t>
            </a:r>
            <a:r>
              <a:rPr lang="pl-PL" sz="1600" dirty="0" smtClean="0"/>
              <a:t> </a:t>
            </a:r>
            <a:r>
              <a:rPr lang="pl-PL" sz="1600" dirty="0" err="1" smtClean="0"/>
              <a:t>spend</a:t>
            </a:r>
            <a:r>
              <a:rPr lang="pl-PL" sz="1600" dirty="0" smtClean="0"/>
              <a:t> the most </a:t>
            </a:r>
            <a:r>
              <a:rPr lang="pl-PL" sz="1600" dirty="0" err="1" smtClean="0"/>
              <a:t>money</a:t>
            </a:r>
            <a:r>
              <a:rPr lang="pl-PL" sz="1600" dirty="0" smtClean="0"/>
              <a:t> on</a:t>
            </a:r>
          </a:p>
          <a:p>
            <a:pPr>
              <a:buFont typeface="Wingdings" panose="05000000000000000000" pitchFamily="2" charset="2"/>
              <a:buChar char="Ø"/>
            </a:pPr>
            <a:r>
              <a:rPr lang="pl-PL" sz="1600" dirty="0" err="1" smtClean="0"/>
              <a:t>ask</a:t>
            </a:r>
            <a:r>
              <a:rPr lang="pl-PL" sz="1600" dirty="0" smtClean="0"/>
              <a:t> </a:t>
            </a:r>
            <a:r>
              <a:rPr lang="pl-PL" sz="1600" dirty="0" err="1" smtClean="0"/>
              <a:t>your</a:t>
            </a:r>
            <a:r>
              <a:rPr lang="pl-PL" sz="1600" dirty="0" smtClean="0"/>
              <a:t> </a:t>
            </a:r>
            <a:r>
              <a:rPr lang="pl-PL" sz="1600" dirty="0" err="1" smtClean="0"/>
              <a:t>friens</a:t>
            </a:r>
            <a:r>
              <a:rPr lang="pl-PL" sz="1600" dirty="0" smtClean="0"/>
              <a:t> </a:t>
            </a:r>
            <a:r>
              <a:rPr lang="pl-PL" sz="1600" dirty="0" err="1" smtClean="0"/>
              <a:t>what</a:t>
            </a:r>
            <a:r>
              <a:rPr lang="pl-PL" sz="1600" dirty="0" smtClean="0"/>
              <a:t> </a:t>
            </a:r>
            <a:r>
              <a:rPr lang="pl-PL" sz="1600" dirty="0" err="1" smtClean="0"/>
              <a:t>your</a:t>
            </a:r>
            <a:r>
              <a:rPr lang="pl-PL" sz="1600" dirty="0" smtClean="0"/>
              <a:t> </a:t>
            </a:r>
            <a:r>
              <a:rPr lang="pl-PL" sz="1600" dirty="0" err="1" smtClean="0"/>
              <a:t>best</a:t>
            </a:r>
            <a:r>
              <a:rPr lang="pl-PL" sz="1600" dirty="0" smtClean="0"/>
              <a:t> and </a:t>
            </a:r>
            <a:r>
              <a:rPr lang="pl-PL" sz="1600" dirty="0" err="1" smtClean="0"/>
              <a:t>worst</a:t>
            </a:r>
            <a:r>
              <a:rPr lang="pl-PL" sz="1600" dirty="0" smtClean="0"/>
              <a:t> </a:t>
            </a:r>
            <a:r>
              <a:rPr lang="pl-PL" sz="1600" dirty="0" err="1" smtClean="0"/>
              <a:t>qualities</a:t>
            </a:r>
            <a:r>
              <a:rPr lang="pl-PL" sz="1600" dirty="0" smtClean="0"/>
              <a:t> </a:t>
            </a:r>
            <a:r>
              <a:rPr lang="pl-PL" sz="1600" dirty="0" err="1" smtClean="0"/>
              <a:t>are</a:t>
            </a:r>
            <a:r>
              <a:rPr lang="pl-PL" sz="1600" dirty="0" smtClean="0"/>
              <a:t> </a:t>
            </a:r>
          </a:p>
          <a:p>
            <a:pPr>
              <a:buFont typeface="Wingdings" panose="05000000000000000000" pitchFamily="2" charset="2"/>
              <a:buChar char="Ø"/>
            </a:pPr>
            <a:r>
              <a:rPr lang="pl-PL" sz="1600" dirty="0" err="1" smtClean="0"/>
              <a:t>ask</a:t>
            </a:r>
            <a:r>
              <a:rPr lang="pl-PL" sz="1600" dirty="0" smtClean="0"/>
              <a:t> </a:t>
            </a:r>
            <a:r>
              <a:rPr lang="pl-PL" sz="1600" dirty="0" err="1" smtClean="0"/>
              <a:t>your</a:t>
            </a:r>
            <a:r>
              <a:rPr lang="pl-PL" sz="1600" dirty="0" smtClean="0"/>
              <a:t> family </a:t>
            </a:r>
            <a:r>
              <a:rPr lang="pl-PL" sz="1600" dirty="0" err="1" smtClean="0"/>
              <a:t>what</a:t>
            </a:r>
            <a:r>
              <a:rPr lang="pl-PL" sz="1600" dirty="0" smtClean="0"/>
              <a:t> </a:t>
            </a:r>
            <a:r>
              <a:rPr lang="pl-PL" sz="1600" dirty="0" err="1" smtClean="0"/>
              <a:t>you</a:t>
            </a:r>
            <a:r>
              <a:rPr lang="pl-PL" sz="1600" dirty="0" smtClean="0"/>
              <a:t> </a:t>
            </a:r>
            <a:r>
              <a:rPr lang="pl-PL" sz="1600" dirty="0" err="1" smtClean="0"/>
              <a:t>loved</a:t>
            </a:r>
            <a:r>
              <a:rPr lang="pl-PL" sz="1600" dirty="0" smtClean="0"/>
              <a:t> as a </a:t>
            </a:r>
            <a:r>
              <a:rPr lang="pl-PL" sz="1600" dirty="0" err="1" smtClean="0"/>
              <a:t>child</a:t>
            </a:r>
            <a:r>
              <a:rPr lang="pl-PL" sz="1600" dirty="0" smtClean="0"/>
              <a:t> </a:t>
            </a:r>
          </a:p>
          <a:p>
            <a:pPr>
              <a:buFont typeface="Wingdings" panose="05000000000000000000" pitchFamily="2" charset="2"/>
              <a:buChar char="Ø"/>
            </a:pPr>
            <a:r>
              <a:rPr lang="pl-PL" sz="1600" dirty="0" err="1" smtClean="0"/>
              <a:t>write</a:t>
            </a:r>
            <a:r>
              <a:rPr lang="pl-PL" sz="1600" dirty="0" smtClean="0"/>
              <a:t> in a </a:t>
            </a:r>
            <a:r>
              <a:rPr lang="pl-PL" sz="1600" dirty="0" err="1" smtClean="0"/>
              <a:t>journal</a:t>
            </a:r>
            <a:endParaRPr lang="pl-PL" sz="1600" dirty="0" smtClean="0"/>
          </a:p>
          <a:p>
            <a:pPr>
              <a:buFont typeface="Wingdings" panose="05000000000000000000" pitchFamily="2" charset="2"/>
              <a:buChar char="Ø"/>
            </a:pPr>
            <a:r>
              <a:rPr lang="pl-PL" sz="1600" dirty="0" err="1" smtClean="0"/>
              <a:t>look</a:t>
            </a:r>
            <a:r>
              <a:rPr lang="pl-PL" sz="1600" dirty="0" smtClean="0"/>
              <a:t> for talent in </a:t>
            </a:r>
            <a:r>
              <a:rPr lang="pl-PL" sz="1600" dirty="0" err="1" smtClean="0"/>
              <a:t>others</a:t>
            </a:r>
            <a:endParaRPr lang="pl-PL" sz="1600" dirty="0" smtClean="0"/>
          </a:p>
          <a:p>
            <a:pPr>
              <a:buFont typeface="Wingdings" panose="05000000000000000000" pitchFamily="2" charset="2"/>
              <a:buChar char="Ø"/>
            </a:pPr>
            <a:r>
              <a:rPr lang="pl-PL" sz="1600" dirty="0" err="1" smtClean="0"/>
              <a:t>take</a:t>
            </a:r>
            <a:r>
              <a:rPr lang="pl-PL" sz="1600" dirty="0" smtClean="0"/>
              <a:t> </a:t>
            </a:r>
            <a:r>
              <a:rPr lang="pl-PL" sz="1600" dirty="0" err="1" smtClean="0"/>
              <a:t>stock</a:t>
            </a:r>
            <a:r>
              <a:rPr lang="pl-PL" sz="1600" dirty="0" smtClean="0"/>
              <a:t> of </a:t>
            </a:r>
            <a:r>
              <a:rPr lang="pl-PL" sz="1600" dirty="0" err="1" smtClean="0"/>
              <a:t>your</a:t>
            </a:r>
            <a:r>
              <a:rPr lang="pl-PL" sz="1600" dirty="0" smtClean="0"/>
              <a:t> </a:t>
            </a:r>
            <a:r>
              <a:rPr lang="pl-PL" sz="1600" dirty="0" err="1" smtClean="0"/>
              <a:t>books</a:t>
            </a:r>
            <a:r>
              <a:rPr lang="pl-PL" sz="1600" dirty="0" smtClean="0"/>
              <a:t>/</a:t>
            </a:r>
            <a:r>
              <a:rPr lang="pl-PL" sz="1600" dirty="0" err="1" smtClean="0"/>
              <a:t>music</a:t>
            </a:r>
            <a:r>
              <a:rPr lang="pl-PL" sz="1600" dirty="0" smtClean="0"/>
              <a:t>/</a:t>
            </a:r>
            <a:r>
              <a:rPr lang="pl-PL" sz="1600" dirty="0" err="1" smtClean="0"/>
              <a:t>movies</a:t>
            </a:r>
            <a:r>
              <a:rPr lang="pl-PL" sz="1600" dirty="0" smtClean="0"/>
              <a:t> </a:t>
            </a:r>
            <a:r>
              <a:rPr lang="pl-PL" sz="1600" dirty="0" err="1" smtClean="0"/>
              <a:t>collection</a:t>
            </a:r>
            <a:endParaRPr lang="pl-PL" sz="1600" dirty="0" smtClean="0"/>
          </a:p>
          <a:p>
            <a:pPr>
              <a:buFont typeface="Wingdings" panose="05000000000000000000" pitchFamily="2" charset="2"/>
              <a:buChar char="Ø"/>
            </a:pPr>
            <a:r>
              <a:rPr lang="pl-PL" sz="1600" dirty="0" err="1" smtClean="0"/>
              <a:t>remember</a:t>
            </a:r>
            <a:r>
              <a:rPr lang="pl-PL" sz="1600" dirty="0" smtClean="0"/>
              <a:t> </a:t>
            </a:r>
            <a:r>
              <a:rPr lang="pl-PL" sz="1600" dirty="0" err="1" smtClean="0"/>
              <a:t>what</a:t>
            </a:r>
            <a:r>
              <a:rPr lang="pl-PL" sz="1600" dirty="0" smtClean="0"/>
              <a:t> </a:t>
            </a:r>
            <a:r>
              <a:rPr lang="pl-PL" sz="1600" dirty="0" err="1" smtClean="0"/>
              <a:t>you</a:t>
            </a:r>
            <a:r>
              <a:rPr lang="pl-PL" sz="1600" dirty="0" smtClean="0"/>
              <a:t> </a:t>
            </a:r>
            <a:r>
              <a:rPr lang="pl-PL" sz="1600" dirty="0" err="1" smtClean="0"/>
              <a:t>have</a:t>
            </a:r>
            <a:r>
              <a:rPr lang="pl-PL" sz="1600" dirty="0" smtClean="0"/>
              <a:t> </a:t>
            </a:r>
            <a:r>
              <a:rPr lang="pl-PL" sz="1600" dirty="0" err="1" smtClean="0"/>
              <a:t>been</a:t>
            </a:r>
            <a:r>
              <a:rPr lang="pl-PL" sz="1600" dirty="0" smtClean="0"/>
              <a:t> </a:t>
            </a:r>
            <a:r>
              <a:rPr lang="pl-PL" sz="1600" dirty="0" err="1" smtClean="0"/>
              <a:t>thanked</a:t>
            </a:r>
            <a:r>
              <a:rPr lang="pl-PL" sz="1600" dirty="0" smtClean="0"/>
              <a:t> for</a:t>
            </a:r>
          </a:p>
          <a:p>
            <a:pPr>
              <a:buFont typeface="Wingdings" panose="05000000000000000000" pitchFamily="2" charset="2"/>
              <a:buChar char="Ø"/>
            </a:pPr>
            <a:r>
              <a:rPr lang="pl-PL" sz="1600" dirty="0" smtClean="0"/>
              <a:t>be open to </a:t>
            </a:r>
            <a:r>
              <a:rPr lang="pl-PL" sz="1600" dirty="0" err="1" smtClean="0"/>
              <a:t>change</a:t>
            </a:r>
            <a:endParaRPr lang="pl-PL" sz="1600" dirty="0" smtClean="0"/>
          </a:p>
          <a:p>
            <a:pPr>
              <a:buFont typeface="Wingdings" panose="05000000000000000000" pitchFamily="2" charset="2"/>
              <a:buChar char="Ø"/>
            </a:pPr>
            <a:endParaRPr lang="en-GB" sz="1400" dirty="0"/>
          </a:p>
        </p:txBody>
      </p:sp>
    </p:spTree>
    <p:extLst>
      <p:ext uri="{BB962C8B-B14F-4D97-AF65-F5344CB8AC3E}">
        <p14:creationId xmlns:p14="http://schemas.microsoft.com/office/powerpoint/2010/main" val="1396805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TM04033919[[fn=Obwód]]</Template>
  <TotalTime>207</TotalTime>
  <Words>323</Words>
  <Application>Microsoft Office PowerPoint</Application>
  <PresentationFormat>Panoramiczny</PresentationFormat>
  <Paragraphs>59</Paragraphs>
  <Slides>11</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11</vt:i4>
      </vt:variant>
    </vt:vector>
  </HeadingPairs>
  <TitlesOfParts>
    <vt:vector size="17" baseType="lpstr">
      <vt:lpstr>Arial</vt:lpstr>
      <vt:lpstr>Calibri</vt:lpstr>
      <vt:lpstr>Trebuchet MS</vt:lpstr>
      <vt:lpstr>Tw Cen MT</vt:lpstr>
      <vt:lpstr>Wingdings</vt:lpstr>
      <vt:lpstr>Obwód</vt:lpstr>
      <vt:lpstr>Prezentacja programu PowerPoint</vt:lpstr>
      <vt:lpstr>how to assess your potential and discover your talents? The webinar by Joanna Tabor-Błażewicz</vt:lpstr>
      <vt:lpstr>We took part in the webinar conducted by Joanna tabor-Błażewicz, a leturer at warsaw school of economics. the topic of the seminar was strictly connected with the Erasmus+ project-Creating and developing your future. The webinar’s aim was to teach us how to assess our potential, discover our talents and skills and how to make the best use of tchem. </vt:lpstr>
      <vt:lpstr>how to assess a potential of an employee? </vt:lpstr>
      <vt:lpstr>Who are HiPO?</vt:lpstr>
      <vt:lpstr>The qualities of hipos:</vt:lpstr>
      <vt:lpstr>Benefits of potential’s assessment</vt:lpstr>
      <vt:lpstr>What is a talent? </vt:lpstr>
      <vt:lpstr>10 ways to identify your talents</vt:lpstr>
      <vt:lpstr>Try to assess your potential </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 Chatkowski</dc:creator>
  <cp:lastModifiedBy>Jakub Chatkowski</cp:lastModifiedBy>
  <cp:revision>19</cp:revision>
  <dcterms:created xsi:type="dcterms:W3CDTF">2019-06-29T15:45:05Z</dcterms:created>
  <dcterms:modified xsi:type="dcterms:W3CDTF">2019-06-29T23:06:42Z</dcterms:modified>
</cp:coreProperties>
</file>