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24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3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</p:sldIdLst>
  <p:sldSz cy="5143500" cx="9144000"/>
  <p:notesSz cx="6858000" cy="9144000"/>
  <p:embeddedFontLst>
    <p:embeddedFont>
      <p:font typeface="Amatic SC"/>
      <p:regular r:id="rId30"/>
      <p:bold r:id="rId31"/>
    </p:embeddedFont>
    <p:embeddedFont>
      <p:font typeface="Source Code Pro"/>
      <p:regular r:id="rId32"/>
      <p:bold r:id="rId3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AmaticSC-bold.fntdata"/><Relationship Id="rId30" Type="http://schemas.openxmlformats.org/officeDocument/2006/relationships/font" Target="fonts/AmaticSC-regular.fntdata"/><Relationship Id="rId11" Type="http://schemas.openxmlformats.org/officeDocument/2006/relationships/slide" Target="slides/slide6.xml"/><Relationship Id="rId33" Type="http://schemas.openxmlformats.org/officeDocument/2006/relationships/font" Target="fonts/SourceCodePro-bold.fntdata"/><Relationship Id="rId10" Type="http://schemas.openxmlformats.org/officeDocument/2006/relationships/slide" Target="slides/slide5.xml"/><Relationship Id="rId32" Type="http://schemas.openxmlformats.org/officeDocument/2006/relationships/font" Target="fonts/SourceCodePro-regular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" name="Google Shape;54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4425c0fb20_0_1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4425c0fb20_0_1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4425c0fb20_0_1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4425c0fb20_0_1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4425c0fb20_0_1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4425c0fb20_0_1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444dd9f59f_1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444dd9f59f_1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444dd9f59f_1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444dd9f59f_1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444dd9f59f_1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444dd9f59f_1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444dd9f59f_1_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444dd9f59f_1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444dd9f59f_1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444dd9f59f_1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444dd9f59f_1_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444dd9f59f_1_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444dd9f59f_1_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444dd9f59f_1_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4425c0fb20_0_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4425c0fb20_0_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444dd9f59f_1_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444dd9f59f_1_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444dd9f59f_1_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444dd9f59f_1_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444dd9f59f_1_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444dd9f59f_1_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444dd9f59f_1_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444dd9f59f_1_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444dd9f59f_1_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444dd9f59f_1_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4425c0fb20_0_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4425c0fb20_0_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4425c0fb20_0_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4425c0fb20_0_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4425c0fb20_0_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4425c0fb20_0_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4425c0fb20_0_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4425c0fb20_0_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4425c0fb20_0_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4425c0fb20_0_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4425c0fb20_0_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4425c0fb20_0_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4425c0fb20_0_1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4425c0fb20_0_1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bg>
      <p:bgPr>
        <a:solidFill>
          <a:schemeClr val="dk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0" y="0"/>
            <a:ext cx="9144000" cy="3429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" name="Google Shape;11;p2"/>
          <p:cNvSpPr txBox="1"/>
          <p:nvPr>
            <p:ph type="ctrTitle"/>
          </p:nvPr>
        </p:nvSpPr>
        <p:spPr>
          <a:xfrm>
            <a:off x="311700" y="392150"/>
            <a:ext cx="8520600" cy="26904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/>
        </p:txBody>
      </p:sp>
      <p:sp>
        <p:nvSpPr>
          <p:cNvPr id="12" name="Google Shape;12;p2"/>
          <p:cNvSpPr txBox="1"/>
          <p:nvPr>
            <p:ph idx="1" type="subTitle"/>
          </p:nvPr>
        </p:nvSpPr>
        <p:spPr>
          <a:xfrm>
            <a:off x="311700" y="3890400"/>
            <a:ext cx="8520600" cy="7062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13" name="Google Shape;13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1"/>
          <p:cNvSpPr txBox="1"/>
          <p:nvPr>
            <p:ph hasCustomPrompt="1" type="title"/>
          </p:nvPr>
        </p:nvSpPr>
        <p:spPr>
          <a:xfrm>
            <a:off x="311700" y="1240275"/>
            <a:ext cx="8520600" cy="19818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9pPr>
          </a:lstStyle>
          <a:p>
            <a:r>
              <a:t>xx%</a:t>
            </a:r>
          </a:p>
        </p:txBody>
      </p:sp>
      <p:sp>
        <p:nvSpPr>
          <p:cNvPr id="48" name="Google Shape;48;p11"/>
          <p:cNvSpPr txBox="1"/>
          <p:nvPr>
            <p:ph idx="1" type="body"/>
          </p:nvPr>
        </p:nvSpPr>
        <p:spPr>
          <a:xfrm>
            <a:off x="311700" y="33046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9pPr>
          </a:lstStyle>
          <a:p/>
        </p:txBody>
      </p:sp>
      <p:sp>
        <p:nvSpPr>
          <p:cNvPr id="49" name="Google Shape;49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bg>
      <p:bgPr>
        <a:solidFill>
          <a:schemeClr val="dk1"/>
        </a:solidFill>
      </p:bgPr>
    </p:bg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/>
          <p:nvPr>
            <p:ph type="title"/>
          </p:nvPr>
        </p:nvSpPr>
        <p:spPr>
          <a:xfrm>
            <a:off x="2802750" y="802500"/>
            <a:ext cx="3538500" cy="3538500"/>
          </a:xfrm>
          <a:prstGeom prst="rect">
            <a:avLst/>
          </a:prstGeom>
          <a:solidFill>
            <a:srgbClr val="FFFFFF"/>
          </a:solidFill>
        </p:spPr>
        <p:txBody>
          <a:bodyPr anchorCtr="0" anchor="ctr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6" name="Google Shape;16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" type="body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0" name="Google Shape;20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23" name="Google Shape;23;p5"/>
          <p:cNvSpPr txBox="1"/>
          <p:nvPr>
            <p:ph idx="1" type="body"/>
          </p:nvPr>
        </p:nvSpPr>
        <p:spPr>
          <a:xfrm>
            <a:off x="311700" y="1228675"/>
            <a:ext cx="39999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2" type="body"/>
          </p:nvPr>
        </p:nvSpPr>
        <p:spPr>
          <a:xfrm>
            <a:off x="4832400" y="1228675"/>
            <a:ext cx="39999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5" name="Google Shape;25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 txBox="1"/>
          <p:nvPr>
            <p:ph type="title"/>
          </p:nvPr>
        </p:nvSpPr>
        <p:spPr>
          <a:xfrm>
            <a:off x="304800" y="309350"/>
            <a:ext cx="8537700" cy="7482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/>
        </p:txBody>
      </p:sp>
      <p:sp>
        <p:nvSpPr>
          <p:cNvPr id="28" name="Google Shape;28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9pPr>
          </a:lstStyle>
          <a:p/>
        </p:txBody>
      </p:sp>
      <p:sp>
        <p:nvSpPr>
          <p:cNvPr id="31" name="Google Shape;31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2" name="Google Shape;32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bg>
      <p:bgPr>
        <a:solidFill>
          <a:schemeClr val="accent4"/>
        </a:solidFill>
      </p:bgPr>
    </p:bg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8"/>
          <p:cNvSpPr txBox="1"/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5" name="Google Shape;35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9"/>
          <p:cNvSpPr/>
          <p:nvPr/>
        </p:nvSpPr>
        <p:spPr>
          <a:xfrm>
            <a:off x="4572000" y="-2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8" name="Google Shape;38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9" name="Google Shape;39;p9"/>
          <p:cNvSpPr txBox="1"/>
          <p:nvPr>
            <p:ph type="title"/>
          </p:nvPr>
        </p:nvSpPr>
        <p:spPr>
          <a:xfrm>
            <a:off x="265500" y="1081400"/>
            <a:ext cx="4045200" cy="17103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1pPr>
            <a:lvl2pPr lvl="1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2pPr>
            <a:lvl3pPr lvl="2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3pPr>
            <a:lvl4pPr lvl="3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4pPr>
            <a:lvl5pPr lvl="4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5pPr>
            <a:lvl6pPr lvl="5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6pPr>
            <a:lvl7pPr lvl="6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7pPr>
            <a:lvl8pPr lvl="7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8pPr>
            <a:lvl9pPr lvl="8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9pPr>
          </a:lstStyle>
          <a:p/>
        </p:txBody>
      </p:sp>
      <p:sp>
        <p:nvSpPr>
          <p:cNvPr id="40" name="Google Shape;40;p9"/>
          <p:cNvSpPr txBox="1"/>
          <p:nvPr>
            <p:ph idx="1" type="subTitle"/>
          </p:nvPr>
        </p:nvSpPr>
        <p:spPr>
          <a:xfrm>
            <a:off x="265500" y="2845223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41" name="Google Shape;41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9pPr>
          </a:lstStyle>
          <a:p/>
        </p:txBody>
      </p:sp>
      <p:sp>
        <p:nvSpPr>
          <p:cNvPr id="42" name="Google Shape;42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0"/>
          <p:cNvSpPr txBox="1"/>
          <p:nvPr>
            <p:ph idx="1" type="body"/>
          </p:nvPr>
        </p:nvSpPr>
        <p:spPr>
          <a:xfrm>
            <a:off x="319500" y="4230575"/>
            <a:ext cx="5998800" cy="59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matic SC"/>
              <a:buNone/>
              <a:defRPr b="1" sz="24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</a:lstStyle>
          <a:p/>
        </p:txBody>
      </p:sp>
      <p:sp>
        <p:nvSpPr>
          <p:cNvPr id="45" name="Google Shape;45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beach-day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Source Code Pro"/>
              <a:buChar char="●"/>
              <a:defRPr sz="18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■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●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■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●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Source Code Pro"/>
              <a:buChar char="■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lvl="1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lvl="2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lvl="3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lvl="4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lvl="5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lvl="6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lvl="7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lvl="8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mc:AlternateContent>
    <mc:Choice Requires="p14">
      <p:transition spd="slow" p14:dur="1000">
        <p:fade/>
      </p:transition>
    </mc:Choice>
    <mc:Fallback>
      <p:transition spd="slow">
        <p:fade/>
      </p:transition>
    </mc:Fallback>
  </mc:AlternateConten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hyperlink" Target="https://live.etwinning.net/projects/project/178036" TargetMode="Externa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7.jpg"/><Relationship Id="rId4" Type="http://schemas.openxmlformats.org/officeDocument/2006/relationships/image" Target="../media/image5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9.jpg"/><Relationship Id="rId4" Type="http://schemas.openxmlformats.org/officeDocument/2006/relationships/image" Target="../media/image1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0.jpg"/><Relationship Id="rId4" Type="http://schemas.openxmlformats.org/officeDocument/2006/relationships/image" Target="../media/image16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5.jpg"/><Relationship Id="rId4" Type="http://schemas.openxmlformats.org/officeDocument/2006/relationships/image" Target="../media/image21.jpg"/><Relationship Id="rId5" Type="http://schemas.openxmlformats.org/officeDocument/2006/relationships/image" Target="../media/image36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4.jpg"/><Relationship Id="rId4" Type="http://schemas.openxmlformats.org/officeDocument/2006/relationships/image" Target="../media/image26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1.jpg"/><Relationship Id="rId4" Type="http://schemas.openxmlformats.org/officeDocument/2006/relationships/image" Target="../media/image42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3.jpg"/><Relationship Id="rId4" Type="http://schemas.openxmlformats.org/officeDocument/2006/relationships/image" Target="../media/image27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1.jpg"/><Relationship Id="rId4" Type="http://schemas.openxmlformats.org/officeDocument/2006/relationships/image" Target="../media/image39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3.jpg"/><Relationship Id="rId4" Type="http://schemas.openxmlformats.org/officeDocument/2006/relationships/image" Target="../media/image19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8.jpg"/><Relationship Id="rId4" Type="http://schemas.openxmlformats.org/officeDocument/2006/relationships/image" Target="../media/image22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2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4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9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hyperlink" Target="https://live.etwinning.net/projects/project/178036" TargetMode="External"/><Relationship Id="rId4" Type="http://schemas.openxmlformats.org/officeDocument/2006/relationships/image" Target="../media/image14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3.jpg"/><Relationship Id="rId4" Type="http://schemas.openxmlformats.org/officeDocument/2006/relationships/image" Target="../media/image6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5.jpg"/><Relationship Id="rId4" Type="http://schemas.openxmlformats.org/officeDocument/2006/relationships/image" Target="../media/image2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8.jpg"/><Relationship Id="rId4" Type="http://schemas.openxmlformats.org/officeDocument/2006/relationships/image" Target="../media/image40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.jpg"/><Relationship Id="rId4" Type="http://schemas.openxmlformats.org/officeDocument/2006/relationships/image" Target="../media/image8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3.jpg"/><Relationship Id="rId4" Type="http://schemas.openxmlformats.org/officeDocument/2006/relationships/image" Target="../media/image4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0.jpg"/><Relationship Id="rId4" Type="http://schemas.openxmlformats.org/officeDocument/2006/relationships/image" Target="../media/image30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7.jpg"/><Relationship Id="rId4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3"/>
          <p:cNvSpPr txBox="1"/>
          <p:nvPr>
            <p:ph type="ctrTitle"/>
          </p:nvPr>
        </p:nvSpPr>
        <p:spPr>
          <a:xfrm>
            <a:off x="311700" y="399675"/>
            <a:ext cx="8520600" cy="105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 sz="4800" u="sng">
                <a:highlight>
                  <a:srgbClr val="FFFFFF"/>
                </a:highlight>
                <a:hlinkClick r:id="rId3"/>
              </a:rPr>
              <a:t>LET'S GET TO KNOW EACH OTHER!</a:t>
            </a:r>
            <a:endParaRPr sz="4800"/>
          </a:p>
        </p:txBody>
      </p:sp>
      <p:sp>
        <p:nvSpPr>
          <p:cNvPr id="57" name="Google Shape;57;p13"/>
          <p:cNvSpPr txBox="1"/>
          <p:nvPr>
            <p:ph idx="1" type="subTitle"/>
          </p:nvPr>
        </p:nvSpPr>
        <p:spPr>
          <a:xfrm>
            <a:off x="311700" y="3890400"/>
            <a:ext cx="8520600" cy="706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l" sz="2400">
                <a:solidFill>
                  <a:srgbClr val="FF0000"/>
                </a:solidFill>
              </a:rPr>
              <a:t>October: Introductory emails describing themselves: (physical and personality) family, friends and pets…</a:t>
            </a:r>
            <a:endParaRPr b="1" sz="240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A4C2F4"/>
        </a:solidFill>
      </p:bgPr>
    </p:bg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Google Shape;112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0100" y="29763"/>
            <a:ext cx="3588551" cy="50839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34000" y="59525"/>
            <a:ext cx="3187651" cy="50244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999999"/>
        </a:solidFill>
      </p:bgPr>
    </p:bg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Google Shape;118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3900" y="69050"/>
            <a:ext cx="3362902" cy="5074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17875" y="0"/>
            <a:ext cx="3524251" cy="50744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9900FF"/>
        </a:solidFill>
      </p:bgPr>
    </p:bg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oogle Shape;124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0100" y="-9714"/>
            <a:ext cx="3383750" cy="51532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67875" y="0"/>
            <a:ext cx="3462650" cy="51532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D966"/>
        </a:solidFill>
      </p:bgPr>
    </p:bg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5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  <a:solidFill>
            <a:srgbClr val="FF9900"/>
          </a:solidFill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Spanish students’ letters</a:t>
            </a:r>
            <a:endParaRPr/>
          </a:p>
        </p:txBody>
      </p:sp>
      <p:sp>
        <p:nvSpPr>
          <p:cNvPr id="131" name="Google Shape;131;p25"/>
          <p:cNvSpPr txBox="1"/>
          <p:nvPr>
            <p:ph idx="1" type="body"/>
          </p:nvPr>
        </p:nvSpPr>
        <p:spPr>
          <a:xfrm>
            <a:off x="311700" y="1093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b="1" lang="pl">
                <a:solidFill>
                  <a:srgbClr val="FF0000"/>
                </a:solidFill>
              </a:rPr>
              <a:t>S</a:t>
            </a:r>
            <a:r>
              <a:rPr b="1" lang="pl">
                <a:solidFill>
                  <a:srgbClr val="FF0000"/>
                </a:solidFill>
              </a:rPr>
              <a:t>ant Salvador, Spain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132" name="Google Shape;132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92700" y="1624975"/>
            <a:ext cx="2414850" cy="3518525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33" name="Google Shape;133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19300" y="1183100"/>
            <a:ext cx="2578450" cy="3423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1275" y="1456350"/>
            <a:ext cx="2238049" cy="33245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85200C"/>
        </a:solidFill>
      </p:bgPr>
    </p:bg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Google Shape;139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8725" y="152400"/>
            <a:ext cx="3339251" cy="4838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8575" y="152400"/>
            <a:ext cx="3006852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4A86E8"/>
        </a:solidFill>
      </p:bgPr>
    </p:bg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145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1575" y="152400"/>
            <a:ext cx="3229728" cy="4838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3" y="152400"/>
            <a:ext cx="4041789" cy="483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7F6000"/>
        </a:solidFill>
      </p:bgPr>
    </p:bg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Google Shape;151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8425" y="85250"/>
            <a:ext cx="3557810" cy="4838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96685" y="152400"/>
            <a:ext cx="3426091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38761D"/>
        </a:solidFill>
      </p:bgPr>
    </p:bg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Google Shape;157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3552118" cy="48386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56918" y="152400"/>
            <a:ext cx="4670793" cy="48386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9900"/>
        </a:solidFill>
      </p:bgPr>
    </p:bg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Google Shape;163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9300" y="152400"/>
            <a:ext cx="3345836" cy="4838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51861" y="152400"/>
            <a:ext cx="3442018" cy="48386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1155CC"/>
        </a:solidFill>
      </p:bgPr>
    </p:bg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31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Spanish </a:t>
            </a:r>
            <a:r>
              <a:rPr lang="pl"/>
              <a:t>students are reading letters from Poland</a:t>
            </a:r>
            <a:endParaRPr/>
          </a:p>
        </p:txBody>
      </p:sp>
      <p:pic>
        <p:nvPicPr>
          <p:cNvPr id="170" name="Google Shape;170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53625" y="1174425"/>
            <a:ext cx="2808638" cy="3744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25013" y="1174425"/>
            <a:ext cx="2808638" cy="37448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E599"/>
        </a:solidFill>
      </p:bgPr>
    </p:bg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Polish students’ letters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" name="Google Shape;63;p14"/>
          <p:cNvSpPr txBox="1"/>
          <p:nvPr>
            <p:ph idx="1" type="body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l"/>
              <a:t>Szkoła Podstawowa nr 3 w Kasince Małej</a:t>
            </a:r>
            <a:endParaRPr b="1"/>
          </a:p>
          <a:p>
            <a:pPr indent="0" lvl="0" marL="0" rtl="0" algn="ctr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b="1"/>
          </a:p>
        </p:txBody>
      </p:sp>
      <p:pic>
        <p:nvPicPr>
          <p:cNvPr id="64" name="Google Shape;64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5250" y="1622975"/>
            <a:ext cx="4214828" cy="3234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0" y="1746125"/>
            <a:ext cx="4310047" cy="3111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FF00"/>
        </a:solidFill>
      </p:bgPr>
    </p:bg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32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Spanish students are reading letters from Poland</a:t>
            </a:r>
            <a:endParaRPr/>
          </a:p>
        </p:txBody>
      </p:sp>
      <p:pic>
        <p:nvPicPr>
          <p:cNvPr id="177" name="Google Shape;177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65625" y="1093850"/>
            <a:ext cx="2808638" cy="3744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86113" y="1174400"/>
            <a:ext cx="2808638" cy="37448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9900"/>
        </a:solidFill>
      </p:bgPr>
    </p:bg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33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Polish</a:t>
            </a:r>
            <a:r>
              <a:rPr lang="pl"/>
              <a:t> students are reading letters from spain</a:t>
            </a:r>
            <a:endParaRPr/>
          </a:p>
        </p:txBody>
      </p:sp>
      <p:pic>
        <p:nvPicPr>
          <p:cNvPr id="184" name="Google Shape;184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25325" y="1232825"/>
            <a:ext cx="6657507" cy="37448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BF9000"/>
        </a:solidFill>
      </p:bgPr>
    </p:bg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34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polish </a:t>
            </a:r>
            <a:r>
              <a:rPr lang="pl"/>
              <a:t>students are reading letters from spain</a:t>
            </a:r>
            <a:endParaRPr/>
          </a:p>
        </p:txBody>
      </p:sp>
      <p:pic>
        <p:nvPicPr>
          <p:cNvPr id="190" name="Google Shape;190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11875" y="1246250"/>
            <a:ext cx="6657507" cy="37448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accent3"/>
        </a:solidFill>
      </p:bgPr>
    </p:bg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35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polish</a:t>
            </a:r>
            <a:r>
              <a:rPr lang="pl"/>
              <a:t> students are reading letters from spain</a:t>
            </a:r>
            <a:endParaRPr/>
          </a:p>
        </p:txBody>
      </p:sp>
      <p:pic>
        <p:nvPicPr>
          <p:cNvPr id="196" name="Google Shape;196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73025" y="1093850"/>
            <a:ext cx="6657507" cy="37448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36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 sz="4800" u="sng">
                <a:solidFill>
                  <a:srgbClr val="FF0000"/>
                </a:solidFill>
                <a:highlight>
                  <a:schemeClr val="lt1"/>
                </a:highlight>
                <a:hlinkClick r:id="rId3"/>
              </a:rPr>
              <a:t>LET'S GET TO KNOW EACH OTHER!</a:t>
            </a:r>
            <a:endParaRPr sz="4800">
              <a:solidFill>
                <a:srgbClr val="FF0000"/>
              </a:solidFill>
            </a:endParaRPr>
          </a:p>
        </p:txBody>
      </p:sp>
      <p:pic>
        <p:nvPicPr>
          <p:cNvPr id="202" name="Google Shape;202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32500" y="1191250"/>
            <a:ext cx="5228359" cy="3732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1300">
        <p:fade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0FF00"/>
        </a:solidFill>
      </p:bgPr>
    </p:bg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Google Shape;70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0975" y="59550"/>
            <a:ext cx="4212725" cy="5143498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71" name="Google Shape;71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76750" y="59550"/>
            <a:ext cx="4143374" cy="5083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76A5AF"/>
        </a:solidFill>
      </p:bgPr>
    </p:bg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Google Shape;76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8650" y="0"/>
            <a:ext cx="3810000" cy="499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29200" y="0"/>
            <a:ext cx="3738573" cy="49910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B45F06"/>
        </a:solidFill>
      </p:bgPr>
    </p:bg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Google Shape;82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8650" y="0"/>
            <a:ext cx="3526626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64875" y="0"/>
            <a:ext cx="3693926" cy="49911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0FFFF"/>
        </a:solidFill>
      </p:bgPr>
    </p:bg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4776798" cy="3359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52950" y="2297900"/>
            <a:ext cx="4538652" cy="29058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FF00"/>
        </a:solidFill>
      </p:bgPr>
    </p:bg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5775" y="0"/>
            <a:ext cx="3693325" cy="4991098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43450" y="0"/>
            <a:ext cx="3345650" cy="49910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BF9000"/>
        </a:solidFill>
      </p:bgPr>
    </p:bg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Google Shape;100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5775" y="59525"/>
            <a:ext cx="3506452" cy="5083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32725" y="0"/>
            <a:ext cx="3321075" cy="49911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D966"/>
        </a:solidFill>
      </p:bgPr>
    </p:bg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Google Shape;106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5325" y="0"/>
            <a:ext cx="3357551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89950" y="59525"/>
            <a:ext cx="3455398" cy="50839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Beach Day">
  <a:themeElements>
    <a:clrScheme name="Beach Day">
      <a:dk1>
        <a:srgbClr val="00FDC8"/>
      </a:dk1>
      <a:lt1>
        <a:srgbClr val="FFFFFF"/>
      </a:lt1>
      <a:dk2>
        <a:srgbClr val="666666"/>
      </a:dk2>
      <a:lt2>
        <a:srgbClr val="EEEEEE"/>
      </a:lt2>
      <a:accent1>
        <a:srgbClr val="212121"/>
      </a:accent1>
      <a:accent2>
        <a:srgbClr val="455A64"/>
      </a:accent2>
      <a:accent3>
        <a:srgbClr val="78909C"/>
      </a:accent3>
      <a:accent4>
        <a:srgbClr val="7C7CE0"/>
      </a:accent4>
      <a:accent5>
        <a:srgbClr val="DB4437"/>
      </a:accent5>
      <a:accent6>
        <a:srgbClr val="F6CD4C"/>
      </a:accent6>
      <a:hlink>
        <a:srgbClr val="DB4437"/>
      </a:hlink>
      <a:folHlink>
        <a:srgbClr val="DB443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