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77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0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97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64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90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12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84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09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5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38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51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C9E2-A6B2-4B1A-9492-2705D5EE5952}" type="datetimeFigureOut">
              <a:rPr lang="pl-PL" smtClean="0"/>
              <a:t>2019-03-13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3F58-0C80-4CAA-B5FD-E5A1C601DE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83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0" y="692150"/>
            <a:ext cx="66976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892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fmp</dc:creator>
  <cp:lastModifiedBy>User</cp:lastModifiedBy>
  <cp:revision>1</cp:revision>
  <dcterms:created xsi:type="dcterms:W3CDTF">2017-09-15T09:03:02Z</dcterms:created>
  <dcterms:modified xsi:type="dcterms:W3CDTF">2019-03-13T22:44:56Z</dcterms:modified>
</cp:coreProperties>
</file>