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4" r:id="rId7"/>
    <p:sldId id="261" r:id="rId8"/>
    <p:sldId id="263" r:id="rId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4660"/>
  </p:normalViewPr>
  <p:slideViewPr>
    <p:cSldViewPr>
      <p:cViewPr>
        <p:scale>
          <a:sx n="118" d="100"/>
          <a:sy n="118" d="100"/>
        </p:scale>
        <p:origin x="-150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7C7434-D5DB-4149-8C4C-A3BEDB05AB19}" type="datetimeFigureOut">
              <a:rPr lang="sk-SK" smtClean="0"/>
              <a:pPr/>
              <a:t>21. 11. 2018</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2DBFBF-2995-4358-92F7-8889339FB705}" type="slidenum">
              <a:rPr lang="sk-SK" smtClean="0"/>
              <a:pPr/>
              <a:t>‹#›</a:t>
            </a:fld>
            <a:endParaRPr lang="sk-SK"/>
          </a:p>
        </p:txBody>
      </p:sp>
    </p:spTree>
    <p:extLst>
      <p:ext uri="{BB962C8B-B14F-4D97-AF65-F5344CB8AC3E}">
        <p14:creationId xmlns:p14="http://schemas.microsoft.com/office/powerpoint/2010/main" val="242106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F72DBFBF-2995-4358-92F7-8889339FB705}" type="slidenum">
              <a:rPr lang="sk-SK" smtClean="0"/>
              <a:pPr/>
              <a:t>3</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AF29D7C1-6362-4028-BC86-30D01FFB0039}" type="datetimeFigureOut">
              <a:rPr lang="sk-SK" smtClean="0"/>
              <a:pPr/>
              <a:t>21. 11. 2018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DD795F6-6ABC-4619-9123-51E1E1735C7C}"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AF29D7C1-6362-4028-BC86-30D01FFB0039}" type="datetimeFigureOut">
              <a:rPr lang="sk-SK" smtClean="0"/>
              <a:pPr/>
              <a:t>21. 11. 2018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DD795F6-6ABC-4619-9123-51E1E1735C7C}"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AF29D7C1-6362-4028-BC86-30D01FFB0039}" type="datetimeFigureOut">
              <a:rPr lang="sk-SK" smtClean="0"/>
              <a:pPr/>
              <a:t>21. 11. 2018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DD795F6-6ABC-4619-9123-51E1E1735C7C}"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AF29D7C1-6362-4028-BC86-30D01FFB0039}" type="datetimeFigureOut">
              <a:rPr lang="sk-SK" smtClean="0"/>
              <a:pPr/>
              <a:t>21. 11. 2018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DD795F6-6ABC-4619-9123-51E1E1735C7C}"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AF29D7C1-6362-4028-BC86-30D01FFB0039}" type="datetimeFigureOut">
              <a:rPr lang="sk-SK" smtClean="0"/>
              <a:pPr/>
              <a:t>21. 11. 2018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CDD795F6-6ABC-4619-9123-51E1E1735C7C}"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AF29D7C1-6362-4028-BC86-30D01FFB0039}" type="datetimeFigureOut">
              <a:rPr lang="sk-SK" smtClean="0"/>
              <a:pPr/>
              <a:t>21. 11. 2018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CDD795F6-6ABC-4619-9123-51E1E1735C7C}"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AF29D7C1-6362-4028-BC86-30D01FFB0039}" type="datetimeFigureOut">
              <a:rPr lang="sk-SK" smtClean="0"/>
              <a:pPr/>
              <a:t>21. 11. 2018</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CDD795F6-6ABC-4619-9123-51E1E1735C7C}"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AF29D7C1-6362-4028-BC86-30D01FFB0039}" type="datetimeFigureOut">
              <a:rPr lang="sk-SK" smtClean="0"/>
              <a:pPr/>
              <a:t>21. 11. 2018</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CDD795F6-6ABC-4619-9123-51E1E1735C7C}"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AF29D7C1-6362-4028-BC86-30D01FFB0039}" type="datetimeFigureOut">
              <a:rPr lang="sk-SK" smtClean="0"/>
              <a:pPr/>
              <a:t>21. 11. 2018</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CDD795F6-6ABC-4619-9123-51E1E1735C7C}"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AF29D7C1-6362-4028-BC86-30D01FFB0039}" type="datetimeFigureOut">
              <a:rPr lang="sk-SK" smtClean="0"/>
              <a:pPr/>
              <a:t>21. 11. 2018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CDD795F6-6ABC-4619-9123-51E1E1735C7C}"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AF29D7C1-6362-4028-BC86-30D01FFB0039}" type="datetimeFigureOut">
              <a:rPr lang="sk-SK" smtClean="0"/>
              <a:pPr/>
              <a:t>21. 11. 2018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CDD795F6-6ABC-4619-9123-51E1E1735C7C}"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D7C1-6362-4028-BC86-30D01FFB0039}" type="datetimeFigureOut">
              <a:rPr lang="sk-SK" smtClean="0"/>
              <a:pPr/>
              <a:t>21. 11. 2018</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795F6-6ABC-4619-9123-51E1E1735C7C}"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descr="UK-flag.jpg"/>
          <p:cNvPicPr>
            <a:picLocks noChangeAspect="1"/>
          </p:cNvPicPr>
          <p:nvPr/>
        </p:nvPicPr>
        <p:blipFill>
          <a:blip r:embed="rId2" cstate="print"/>
          <a:stretch>
            <a:fillRect/>
          </a:stretch>
        </p:blipFill>
        <p:spPr>
          <a:xfrm>
            <a:off x="1571604" y="857232"/>
            <a:ext cx="6072198" cy="3983077"/>
          </a:xfrm>
          <a:prstGeom prst="rect">
            <a:avLst/>
          </a:prstGeom>
        </p:spPr>
      </p:pic>
      <p:sp>
        <p:nvSpPr>
          <p:cNvPr id="2" name="Nadpis 1"/>
          <p:cNvSpPr>
            <a:spLocks noGrp="1"/>
          </p:cNvSpPr>
          <p:nvPr>
            <p:ph type="ctrTitle"/>
          </p:nvPr>
        </p:nvSpPr>
        <p:spPr/>
        <p:txBody>
          <a:bodyPr>
            <a:normAutofit/>
          </a:bodyPr>
          <a:lstStyle/>
          <a:p>
            <a:r>
              <a:rPr lang="en-US"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Lucida Calligraphy" pitchFamily="66" charset="0"/>
              </a:rPr>
              <a:t>London</a:t>
            </a:r>
            <a:endParaRPr lang="sk-SK" sz="7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Lucida Calligraphy" pitchFamily="66" charset="0"/>
            </a:endParaRPr>
          </a:p>
        </p:txBody>
      </p:sp>
      <p:sp>
        <p:nvSpPr>
          <p:cNvPr id="3" name="Podnadpis 2"/>
          <p:cNvSpPr>
            <a:spLocks noGrp="1"/>
          </p:cNvSpPr>
          <p:nvPr>
            <p:ph type="subTitle" idx="1"/>
          </p:nvPr>
        </p:nvSpPr>
        <p:spPr>
          <a:xfrm>
            <a:off x="2857488" y="5143512"/>
            <a:ext cx="3486152" cy="1500198"/>
          </a:xfrm>
        </p:spPr>
        <p:txBody>
          <a:bodyPr>
            <a:normAutofit fontScale="70000" lnSpcReduction="20000"/>
          </a:bodyPr>
          <a:lstStyle/>
          <a:p>
            <a:r>
              <a:rPr lang="sk-SK" dirty="0" smtClean="0">
                <a:solidFill>
                  <a:schemeClr val="bg1">
                    <a:lumMod val="65000"/>
                  </a:schemeClr>
                </a:solidFill>
              </a:rPr>
              <a:t>Klára Martinková</a:t>
            </a:r>
          </a:p>
          <a:p>
            <a:r>
              <a:rPr lang="sk-SK" dirty="0" smtClean="0">
                <a:solidFill>
                  <a:schemeClr val="bg1">
                    <a:lumMod val="65000"/>
                  </a:schemeClr>
                </a:solidFill>
              </a:rPr>
              <a:t>Táňa </a:t>
            </a:r>
            <a:r>
              <a:rPr lang="sk-SK" dirty="0" err="1" smtClean="0">
                <a:solidFill>
                  <a:schemeClr val="bg1">
                    <a:lumMod val="65000"/>
                  </a:schemeClr>
                </a:solidFill>
              </a:rPr>
              <a:t>Malinkovičová</a:t>
            </a:r>
            <a:endParaRPr lang="sk-SK" dirty="0" smtClean="0">
              <a:solidFill>
                <a:schemeClr val="bg1">
                  <a:lumMod val="65000"/>
                </a:schemeClr>
              </a:solidFill>
            </a:endParaRPr>
          </a:p>
          <a:p>
            <a:r>
              <a:rPr lang="sk-SK" dirty="0" smtClean="0">
                <a:solidFill>
                  <a:schemeClr val="bg1">
                    <a:lumMod val="65000"/>
                  </a:schemeClr>
                </a:solidFill>
              </a:rPr>
              <a:t>IX.A</a:t>
            </a:r>
          </a:p>
          <a:p>
            <a:r>
              <a:rPr lang="sk-SK" dirty="0" smtClean="0">
                <a:solidFill>
                  <a:schemeClr val="bg1">
                    <a:lumMod val="65000"/>
                  </a:schemeClr>
                </a:solidFill>
              </a:rPr>
              <a:t>2018/2019</a:t>
            </a:r>
            <a:endParaRPr lang="sk-SK"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en-US" b="1" smtClean="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latin typeface="Lucida Calligraphy" pitchFamily="66" charset="0"/>
              </a:rPr>
              <a:t>The </a:t>
            </a:r>
            <a:r>
              <a:rPr lang="sk-SK" b="1" smtClean="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latin typeface="Lucida Calligraphy" pitchFamily="66" charset="0"/>
              </a:rPr>
              <a:t>host</a:t>
            </a:r>
            <a:r>
              <a:rPr lang="en-US" b="1" smtClean="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latin typeface="Lucida Calligraphy" pitchFamily="66" charset="0"/>
              </a:rPr>
              <a:t> </a:t>
            </a:r>
            <a:r>
              <a:rPr lang="en-US" b="1" dirty="0" smtClean="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latin typeface="Lucida Calligraphy" pitchFamily="66" charset="0"/>
              </a:rPr>
              <a:t>family</a:t>
            </a:r>
            <a:endParaRPr lang="sk-SK" b="1" dirty="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latin typeface="Lucida Calligraphy" pitchFamily="66" charset="0"/>
            </a:endParaRPr>
          </a:p>
        </p:txBody>
      </p:sp>
      <p:pic>
        <p:nvPicPr>
          <p:cNvPr id="4" name="Obrázok 3" descr="44989834_770855629931407_2416026594146516992_n.jpg"/>
          <p:cNvPicPr>
            <a:picLocks noChangeAspect="1"/>
          </p:cNvPicPr>
          <p:nvPr/>
        </p:nvPicPr>
        <p:blipFill>
          <a:blip r:embed="rId2" cstate="print"/>
          <a:stretch>
            <a:fillRect/>
          </a:stretch>
        </p:blipFill>
        <p:spPr>
          <a:xfrm>
            <a:off x="3563888" y="3717032"/>
            <a:ext cx="3806777" cy="2665164"/>
          </a:xfrm>
          <a:prstGeom prst="rect">
            <a:avLst/>
          </a:prstGeom>
          <a:ln>
            <a:noFill/>
          </a:ln>
          <a:effectLst>
            <a:softEdge rad="112500"/>
          </a:effectLst>
        </p:spPr>
      </p:pic>
      <p:sp>
        <p:nvSpPr>
          <p:cNvPr id="3" name="Zástupný symbol obsahu 2"/>
          <p:cNvSpPr>
            <a:spLocks noGrp="1"/>
          </p:cNvSpPr>
          <p:nvPr>
            <p:ph idx="1"/>
          </p:nvPr>
        </p:nvSpPr>
        <p:spPr>
          <a:xfrm>
            <a:off x="428596" y="1357299"/>
            <a:ext cx="8229600" cy="2503750"/>
          </a:xfrm>
        </p:spPr>
        <p:txBody>
          <a:bodyPr>
            <a:normAutofit lnSpcReduction="10000"/>
          </a:bodyPr>
          <a:lstStyle/>
          <a:p>
            <a:r>
              <a:rPr lang="en-US" sz="2400" dirty="0" smtClean="0"/>
              <a:t>There were parents with three children in </a:t>
            </a:r>
            <a:r>
              <a:rPr lang="en-US" sz="2400" smtClean="0"/>
              <a:t>the </a:t>
            </a:r>
            <a:r>
              <a:rPr lang="en-US" sz="2400" smtClean="0"/>
              <a:t>family</a:t>
            </a:r>
            <a:r>
              <a:rPr lang="sk-SK" sz="2400" smtClean="0"/>
              <a:t>.</a:t>
            </a:r>
            <a:endParaRPr lang="sk-SK" sz="2400" dirty="0" smtClean="0"/>
          </a:p>
          <a:p>
            <a:r>
              <a:rPr lang="sk-SK" sz="2400" dirty="0"/>
              <a:t>T</a:t>
            </a:r>
            <a:r>
              <a:rPr lang="en-US" sz="2400" smtClean="0"/>
              <a:t>he</a:t>
            </a:r>
            <a:r>
              <a:rPr lang="sk-SK" sz="2400" smtClean="0"/>
              <a:t> </a:t>
            </a:r>
            <a:r>
              <a:rPr lang="en-US" sz="2400" dirty="0" smtClean="0"/>
              <a:t>parents</a:t>
            </a:r>
            <a:r>
              <a:rPr lang="sk-SK" sz="2400" dirty="0" smtClean="0"/>
              <a:t> </a:t>
            </a:r>
            <a:r>
              <a:rPr lang="en-US" sz="2400" dirty="0" smtClean="0"/>
              <a:t>work as  an accountant and </a:t>
            </a:r>
            <a:r>
              <a:rPr lang="en-US" sz="2400" smtClean="0"/>
              <a:t>a </a:t>
            </a:r>
            <a:r>
              <a:rPr lang="en-US" sz="2400" smtClean="0"/>
              <a:t>lawyer</a:t>
            </a:r>
            <a:r>
              <a:rPr lang="sk-SK" sz="2400" smtClean="0"/>
              <a:t>.</a:t>
            </a:r>
            <a:endParaRPr lang="en-US" sz="2400" dirty="0" smtClean="0"/>
          </a:p>
          <a:p>
            <a:r>
              <a:rPr lang="en-US" sz="2400" dirty="0" smtClean="0"/>
              <a:t>We lived </a:t>
            </a:r>
            <a:r>
              <a:rPr lang="en-US" sz="2400" smtClean="0"/>
              <a:t>in </a:t>
            </a:r>
            <a:r>
              <a:rPr lang="sk-SK" sz="2400" smtClean="0"/>
              <a:t>a </a:t>
            </a:r>
            <a:r>
              <a:rPr lang="en-US" sz="2400" smtClean="0"/>
              <a:t>bungalow </a:t>
            </a:r>
            <a:r>
              <a:rPr lang="en-US" sz="2400" smtClean="0"/>
              <a:t>in </a:t>
            </a:r>
            <a:r>
              <a:rPr lang="en-US" sz="2400" smtClean="0"/>
              <a:t>Croydon</a:t>
            </a:r>
            <a:r>
              <a:rPr lang="sk-SK" sz="2400" smtClean="0"/>
              <a:t>.</a:t>
            </a:r>
            <a:endParaRPr lang="en-US" sz="2400" dirty="0" smtClean="0"/>
          </a:p>
          <a:p>
            <a:r>
              <a:rPr lang="en-US" sz="2400" dirty="0" smtClean="0"/>
              <a:t>They had quite a big house, in which we had breakfast, dinner and in which we </a:t>
            </a:r>
            <a:r>
              <a:rPr lang="en-US" sz="2400" smtClean="0"/>
              <a:t>slept </a:t>
            </a:r>
            <a:r>
              <a:rPr lang="en-US" sz="2400" smtClean="0"/>
              <a:t>in</a:t>
            </a:r>
            <a:r>
              <a:rPr lang="sk-SK" sz="2400" smtClean="0"/>
              <a:t>.</a:t>
            </a:r>
            <a:endParaRPr lang="en-US" sz="2400" dirty="0" smtClean="0"/>
          </a:p>
          <a:p>
            <a:r>
              <a:rPr lang="en-US" sz="2400" dirty="0" smtClean="0"/>
              <a:t>They were lovely and we could rely </a:t>
            </a:r>
            <a:r>
              <a:rPr lang="en-US" sz="2400" smtClean="0"/>
              <a:t>on </a:t>
            </a:r>
            <a:r>
              <a:rPr lang="en-US" sz="2400" smtClean="0"/>
              <a:t>them</a:t>
            </a:r>
            <a:r>
              <a:rPr lang="sk-SK" sz="2400" smtClean="0"/>
              <a:t>.</a:t>
            </a:r>
            <a:endParaRPr lang="sk-SK" sz="2400" dirty="0" smtClean="0"/>
          </a:p>
          <a:p>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0"/>
            <a:ext cx="8229600" cy="1143000"/>
          </a:xfrm>
        </p:spPr>
        <p:txBody>
          <a:bodyPr/>
          <a:lstStyle/>
          <a:p>
            <a:pPr algn="l"/>
            <a:r>
              <a:rPr lang="en-US" b="1" dirty="0" smtClean="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latin typeface="Lucida Calligraphy" pitchFamily="66" charset="0"/>
              </a:rPr>
              <a:t>Monuments</a:t>
            </a:r>
            <a:endParaRPr lang="en-US" b="1" dirty="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latin typeface="Lucida Calligraphy" pitchFamily="66" charset="0"/>
            </a:endParaRPr>
          </a:p>
        </p:txBody>
      </p:sp>
      <p:sp>
        <p:nvSpPr>
          <p:cNvPr id="3" name="Zástupný symbol obsahu 2"/>
          <p:cNvSpPr>
            <a:spLocks noGrp="1"/>
          </p:cNvSpPr>
          <p:nvPr>
            <p:ph idx="1"/>
          </p:nvPr>
        </p:nvSpPr>
        <p:spPr>
          <a:xfrm>
            <a:off x="0" y="980728"/>
            <a:ext cx="6156176" cy="5517232"/>
          </a:xfrm>
        </p:spPr>
        <p:txBody>
          <a:bodyPr>
            <a:noAutofit/>
          </a:bodyPr>
          <a:lstStyle/>
          <a:p>
            <a:r>
              <a:rPr lang="en-US" sz="2200" dirty="0" smtClean="0"/>
              <a:t>During our visit in London we ... </a:t>
            </a:r>
            <a:r>
              <a:rPr lang="sk-SK" sz="2200" dirty="0"/>
              <a:t>w</a:t>
            </a:r>
            <a:r>
              <a:rPr lang="en-US" sz="2200" dirty="0" smtClean="0"/>
              <a:t>ell </a:t>
            </a:r>
            <a:r>
              <a:rPr lang="en-US" sz="2200" smtClean="0"/>
              <a:t>visited </a:t>
            </a:r>
            <a:r>
              <a:rPr lang="en-US" sz="2200" smtClean="0"/>
              <a:t> </a:t>
            </a:r>
            <a:r>
              <a:rPr lang="en-US" sz="2200" dirty="0" smtClean="0"/>
              <a:t>lots of </a:t>
            </a:r>
            <a:r>
              <a:rPr lang="en-US" sz="2200" dirty="0" err="1" smtClean="0"/>
              <a:t>bea</a:t>
            </a:r>
            <a:r>
              <a:rPr lang="sk-SK" sz="2200" dirty="0" smtClean="0"/>
              <a:t>u</a:t>
            </a:r>
            <a:r>
              <a:rPr lang="en-US" sz="2200" dirty="0" err="1" smtClean="0"/>
              <a:t>tiful</a:t>
            </a:r>
            <a:r>
              <a:rPr lang="en-US" sz="2200" dirty="0" smtClean="0"/>
              <a:t> monuments. Here are a few examples:</a:t>
            </a:r>
            <a:endParaRPr lang="sk-SK" sz="2200" dirty="0" smtClean="0"/>
          </a:p>
          <a:p>
            <a:endParaRPr lang="sk-SK" sz="2200" b="1" dirty="0" smtClean="0"/>
          </a:p>
          <a:p>
            <a:r>
              <a:rPr lang="en-US" sz="2200" b="1" dirty="0" smtClean="0"/>
              <a:t>The London Eye- </a:t>
            </a:r>
            <a:r>
              <a:rPr lang="en-US" sz="2200" dirty="0" smtClean="0"/>
              <a:t>is a giant Ferris wheel on the South Bank of the River Thames in London. This giant wheel is 135 meters tall,</a:t>
            </a:r>
            <a:r>
              <a:rPr lang="sk-SK" sz="2200" dirty="0" smtClean="0"/>
              <a:t> </a:t>
            </a:r>
            <a:r>
              <a:rPr lang="en-US" sz="2200" dirty="0" smtClean="0"/>
              <a:t>that is about 480 coca cola bottles tall</a:t>
            </a:r>
            <a:r>
              <a:rPr lang="sk-SK" sz="2200" dirty="0" smtClean="0"/>
              <a:t>.</a:t>
            </a:r>
          </a:p>
          <a:p>
            <a:endParaRPr lang="sk-SK" sz="2200" b="1" dirty="0" smtClean="0"/>
          </a:p>
          <a:p>
            <a:r>
              <a:rPr lang="en-US" sz="2200" b="1" dirty="0" smtClean="0"/>
              <a:t>St. Paul’s Cathedral-</a:t>
            </a:r>
            <a:r>
              <a:rPr lang="en-US" sz="2200" dirty="0" smtClean="0"/>
              <a:t> is an Anglican cathedral, the seat of the Bishop of London and the mother church of the Diocese of London, in other words a really beautiful church  and a masterpiece.</a:t>
            </a:r>
            <a:r>
              <a:rPr lang="sk-SK" sz="2200" dirty="0" smtClean="0"/>
              <a:t> </a:t>
            </a:r>
            <a:r>
              <a:rPr lang="en-US" sz="2200" dirty="0" smtClean="0"/>
              <a:t>We ha</a:t>
            </a:r>
            <a:r>
              <a:rPr lang="sk-SK" sz="2200" dirty="0" smtClean="0"/>
              <a:t>d</a:t>
            </a:r>
            <a:r>
              <a:rPr lang="en-US" sz="2200" dirty="0" smtClean="0"/>
              <a:t> a chance to explore Whispering gallery, Stone gallery and also  Golden gallery and a lot more. Oh, man.  Do these people love galleries.</a:t>
            </a:r>
          </a:p>
          <a:p>
            <a:endParaRPr lang="sk-SK" sz="2200" dirty="0" smtClean="0"/>
          </a:p>
          <a:p>
            <a:endParaRPr lang="sk-SK" sz="2200" dirty="0"/>
          </a:p>
          <a:p>
            <a:endParaRPr lang="en-US" sz="2200" dirty="0"/>
          </a:p>
        </p:txBody>
      </p:sp>
      <p:pic>
        <p:nvPicPr>
          <p:cNvPr id="4" name="Obrázok 3" descr="44117084_1882824178504269_4269002157111377920_n.jpg"/>
          <p:cNvPicPr>
            <a:picLocks noChangeAspect="1"/>
          </p:cNvPicPr>
          <p:nvPr/>
        </p:nvPicPr>
        <p:blipFill>
          <a:blip r:embed="rId3" cstate="print"/>
          <a:stretch>
            <a:fillRect/>
          </a:stretch>
        </p:blipFill>
        <p:spPr>
          <a:xfrm>
            <a:off x="6588224" y="1412776"/>
            <a:ext cx="1928826" cy="2571768"/>
          </a:xfrm>
          <a:prstGeom prst="rect">
            <a:avLst/>
          </a:prstGeom>
        </p:spPr>
      </p:pic>
      <p:pic>
        <p:nvPicPr>
          <p:cNvPr id="8" name="Obrázok 7" descr="45101476_331924457389905_8741660663987830784_n.jpg"/>
          <p:cNvPicPr>
            <a:picLocks noChangeAspect="1"/>
          </p:cNvPicPr>
          <p:nvPr/>
        </p:nvPicPr>
        <p:blipFill>
          <a:blip r:embed="rId4" cstate="print"/>
          <a:stretch>
            <a:fillRect/>
          </a:stretch>
        </p:blipFill>
        <p:spPr>
          <a:xfrm>
            <a:off x="6228184" y="4509120"/>
            <a:ext cx="2584682" cy="194024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descr="45124879_245512189455650_9003433934222000128_n.jpg"/>
          <p:cNvPicPr>
            <a:picLocks noGrp="1" noChangeAspect="1"/>
          </p:cNvPicPr>
          <p:nvPr>
            <p:ph idx="1"/>
          </p:nvPr>
        </p:nvPicPr>
        <p:blipFill>
          <a:blip r:embed="rId2" cstate="print"/>
          <a:stretch>
            <a:fillRect/>
          </a:stretch>
        </p:blipFill>
        <p:spPr>
          <a:xfrm>
            <a:off x="6948264" y="4077072"/>
            <a:ext cx="1929944" cy="2570961"/>
          </a:xfrm>
        </p:spPr>
      </p:pic>
      <p:pic>
        <p:nvPicPr>
          <p:cNvPr id="5" name="Obrázok 4" descr="45101458_1914514568857471_2548341840612950016_n.jpg"/>
          <p:cNvPicPr>
            <a:picLocks noChangeAspect="1"/>
          </p:cNvPicPr>
          <p:nvPr/>
        </p:nvPicPr>
        <p:blipFill>
          <a:blip r:embed="rId3" cstate="print"/>
          <a:stretch>
            <a:fillRect/>
          </a:stretch>
        </p:blipFill>
        <p:spPr>
          <a:xfrm>
            <a:off x="5182031" y="3645024"/>
            <a:ext cx="1729736" cy="2304256"/>
          </a:xfrm>
          <a:prstGeom prst="rect">
            <a:avLst/>
          </a:prstGeom>
        </p:spPr>
      </p:pic>
      <p:pic>
        <p:nvPicPr>
          <p:cNvPr id="6" name="Obrázok 5" descr="45141934_188258538732157_4016487376078503936_n.jpg"/>
          <p:cNvPicPr>
            <a:picLocks noChangeAspect="1"/>
          </p:cNvPicPr>
          <p:nvPr/>
        </p:nvPicPr>
        <p:blipFill>
          <a:blip r:embed="rId4" cstate="print"/>
          <a:stretch>
            <a:fillRect/>
          </a:stretch>
        </p:blipFill>
        <p:spPr>
          <a:xfrm>
            <a:off x="6372200" y="476672"/>
            <a:ext cx="2232248" cy="2973672"/>
          </a:xfrm>
          <a:prstGeom prst="rect">
            <a:avLst/>
          </a:prstGeom>
        </p:spPr>
      </p:pic>
      <p:sp>
        <p:nvSpPr>
          <p:cNvPr id="7" name="BlokTextu 6"/>
          <p:cNvSpPr txBox="1"/>
          <p:nvPr/>
        </p:nvSpPr>
        <p:spPr>
          <a:xfrm>
            <a:off x="179512" y="332656"/>
            <a:ext cx="5112568" cy="5847755"/>
          </a:xfrm>
          <a:prstGeom prst="rect">
            <a:avLst/>
          </a:prstGeom>
          <a:noFill/>
        </p:spPr>
        <p:txBody>
          <a:bodyPr wrap="square" rtlCol="0">
            <a:spAutoFit/>
          </a:bodyPr>
          <a:lstStyle/>
          <a:p>
            <a:r>
              <a:rPr lang="en-US" sz="2200" b="1" dirty="0" smtClean="0"/>
              <a:t>Science museum- </a:t>
            </a:r>
            <a:r>
              <a:rPr lang="en-US" sz="2200" dirty="0" smtClean="0"/>
              <a:t>we visited 2 museums during our London adventure: natural history museum and science museum. We liked the science one more. What we liked about it? Well, for us it was more interesting not only because it is something that we do not learn in school, but also we admired the models and shop.</a:t>
            </a:r>
            <a:endParaRPr lang="sk-SK" sz="2200" dirty="0" smtClean="0"/>
          </a:p>
          <a:p>
            <a:endParaRPr lang="sk-SK" sz="2200" dirty="0" smtClean="0"/>
          </a:p>
          <a:p>
            <a:r>
              <a:rPr lang="en-US" sz="2200" b="1" dirty="0" smtClean="0"/>
              <a:t>Madame </a:t>
            </a:r>
            <a:r>
              <a:rPr lang="en-US" sz="2200" b="1" dirty="0" err="1" smtClean="0"/>
              <a:t>Tussauds</a:t>
            </a:r>
            <a:r>
              <a:rPr lang="en-US" sz="2200" b="1" dirty="0" smtClean="0"/>
              <a:t>-</a:t>
            </a:r>
            <a:r>
              <a:rPr lang="en-US" sz="2200" dirty="0" smtClean="0"/>
              <a:t>is a wax museum in London.</a:t>
            </a:r>
            <a:r>
              <a:rPr lang="sk-SK" sz="2200" b="1" dirty="0" smtClean="0"/>
              <a:t> </a:t>
            </a:r>
            <a:r>
              <a:rPr lang="en-US" sz="2200" dirty="0" smtClean="0"/>
              <a:t>We liked this museum the most  compared to other museums or monuments. We liked that it had more than one theme like Sherlock´s alley or our favorite president.  And thanks to this museum we could take a </a:t>
            </a:r>
            <a:r>
              <a:rPr lang="sk-SK" sz="2200" dirty="0" err="1" smtClean="0"/>
              <a:t>selfies</a:t>
            </a:r>
            <a:r>
              <a:rPr lang="en-US" sz="2200" dirty="0" smtClean="0"/>
              <a:t> with celebrities known all over the world.</a:t>
            </a:r>
            <a:endParaRPr lang="sk-SK"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258072" cy="1143000"/>
          </a:xfrm>
        </p:spPr>
        <p:txBody>
          <a:bodyPr/>
          <a:lstStyle/>
          <a:p>
            <a:pPr algn="l"/>
            <a:r>
              <a:rPr lang="sk-SK" b="1" dirty="0" err="1">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latin typeface="Lucida Calligraphy" pitchFamily="66" charset="0"/>
              </a:rPr>
              <a:t>Journey</a:t>
            </a:r>
            <a:endParaRPr lang="sk-SK" b="1" dirty="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latin typeface="Lucida Calligraphy" pitchFamily="66" charset="0"/>
            </a:endParaRPr>
          </a:p>
        </p:txBody>
      </p:sp>
      <p:pic>
        <p:nvPicPr>
          <p:cNvPr id="5" name="Obrázok 4" descr="45102561_113954509521271_2255542306453061632_n.jpg"/>
          <p:cNvPicPr>
            <a:picLocks noChangeAspect="1"/>
          </p:cNvPicPr>
          <p:nvPr/>
        </p:nvPicPr>
        <p:blipFill>
          <a:blip r:embed="rId2" cstate="print"/>
          <a:stretch>
            <a:fillRect/>
          </a:stretch>
        </p:blipFill>
        <p:spPr>
          <a:xfrm>
            <a:off x="6572264" y="214290"/>
            <a:ext cx="2097862" cy="3723706"/>
          </a:xfrm>
          <a:prstGeom prst="rect">
            <a:avLst/>
          </a:prstGeom>
        </p:spPr>
      </p:pic>
      <p:sp>
        <p:nvSpPr>
          <p:cNvPr id="3" name="Zástupný symbol obsahu 2"/>
          <p:cNvSpPr>
            <a:spLocks noGrp="1"/>
          </p:cNvSpPr>
          <p:nvPr>
            <p:ph idx="1"/>
          </p:nvPr>
        </p:nvSpPr>
        <p:spPr>
          <a:xfrm>
            <a:off x="500034" y="1571612"/>
            <a:ext cx="5286412" cy="4857784"/>
          </a:xfrm>
        </p:spPr>
        <p:txBody>
          <a:bodyPr>
            <a:normAutofit fontScale="55000" lnSpcReduction="20000"/>
          </a:bodyPr>
          <a:lstStyle/>
          <a:p>
            <a:r>
              <a:rPr lang="en-US" sz="4400" dirty="0" smtClean="0"/>
              <a:t>We travelled by bus </a:t>
            </a:r>
            <a:r>
              <a:rPr lang="sk-SK" sz="4400" dirty="0" smtClean="0"/>
              <a:t> </a:t>
            </a:r>
            <a:r>
              <a:rPr lang="sk-SK" sz="4400" smtClean="0"/>
              <a:t>and </a:t>
            </a:r>
            <a:r>
              <a:rPr lang="en-US" sz="4400" smtClean="0"/>
              <a:t>ferry</a:t>
            </a:r>
            <a:r>
              <a:rPr lang="sk-SK" sz="4400" smtClean="0"/>
              <a:t>.</a:t>
            </a:r>
            <a:endParaRPr lang="en-US" sz="4400" dirty="0" smtClean="0"/>
          </a:p>
          <a:p>
            <a:r>
              <a:rPr lang="en-US" sz="4400" dirty="0" smtClean="0"/>
              <a:t>We travelled about 27 hours </a:t>
            </a:r>
            <a:r>
              <a:rPr lang="en-US" sz="4400" smtClean="0"/>
              <a:t>including </a:t>
            </a:r>
            <a:r>
              <a:rPr lang="en-US" sz="4400" smtClean="0"/>
              <a:t>breaks</a:t>
            </a:r>
            <a:r>
              <a:rPr lang="sk-SK" sz="4400" smtClean="0"/>
              <a:t>.</a:t>
            </a:r>
            <a:endParaRPr lang="en-US" sz="4400" dirty="0" smtClean="0"/>
          </a:p>
          <a:p>
            <a:r>
              <a:rPr lang="en-US" sz="4400" dirty="0" smtClean="0"/>
              <a:t>We</a:t>
            </a:r>
            <a:r>
              <a:rPr lang="sk-SK" sz="4400" dirty="0" smtClean="0"/>
              <a:t> </a:t>
            </a:r>
            <a:r>
              <a:rPr lang="en-US" sz="4400" dirty="0" smtClean="0"/>
              <a:t>went</a:t>
            </a:r>
            <a:r>
              <a:rPr lang="sk-SK" sz="4400" dirty="0" smtClean="0"/>
              <a:t> </a:t>
            </a:r>
            <a:r>
              <a:rPr lang="en-US" sz="4400" dirty="0" smtClean="0"/>
              <a:t>from</a:t>
            </a:r>
            <a:r>
              <a:rPr lang="sk-SK" sz="4400" dirty="0" smtClean="0"/>
              <a:t> Slovakia </a:t>
            </a:r>
            <a:r>
              <a:rPr lang="en-US" sz="4400" dirty="0" smtClean="0"/>
              <a:t>through</a:t>
            </a:r>
            <a:r>
              <a:rPr lang="sk-SK" sz="4400" dirty="0" smtClean="0"/>
              <a:t> </a:t>
            </a:r>
            <a:r>
              <a:rPr lang="en-US" sz="4400" dirty="0" smtClean="0"/>
              <a:t>Czech republic, Germany, Belgium, France </a:t>
            </a:r>
            <a:r>
              <a:rPr lang="en-US" sz="4400" smtClean="0"/>
              <a:t>to </a:t>
            </a:r>
            <a:r>
              <a:rPr lang="en-US" sz="4400" smtClean="0"/>
              <a:t>London</a:t>
            </a:r>
            <a:r>
              <a:rPr lang="sk-SK" sz="4400" smtClean="0"/>
              <a:t>.</a:t>
            </a:r>
            <a:endParaRPr lang="en-US" sz="4400" dirty="0" smtClean="0"/>
          </a:p>
          <a:p>
            <a:r>
              <a:rPr lang="en-US" sz="4400" dirty="0" smtClean="0"/>
              <a:t>We travelled with our teachers, bus drivers </a:t>
            </a:r>
            <a:r>
              <a:rPr lang="en-US" sz="4400" smtClean="0"/>
              <a:t>and </a:t>
            </a:r>
            <a:r>
              <a:rPr lang="en-US" sz="4400" smtClean="0"/>
              <a:t>guide</a:t>
            </a:r>
            <a:r>
              <a:rPr lang="sk-SK" sz="4400" smtClean="0"/>
              <a:t>.</a:t>
            </a:r>
            <a:endParaRPr lang="sk-SK" sz="4400" dirty="0" smtClean="0"/>
          </a:p>
          <a:p>
            <a:r>
              <a:rPr lang="sk-SK" sz="4400" dirty="0" smtClean="0"/>
              <a:t>Most  </a:t>
            </a:r>
            <a:r>
              <a:rPr lang="en-US" sz="4400" dirty="0" smtClean="0"/>
              <a:t>of</a:t>
            </a:r>
            <a:r>
              <a:rPr lang="sk-SK" sz="4400" dirty="0" smtClean="0"/>
              <a:t>  </a:t>
            </a:r>
            <a:r>
              <a:rPr lang="en-US" sz="4400" dirty="0" smtClean="0"/>
              <a:t>the</a:t>
            </a:r>
            <a:r>
              <a:rPr lang="sk-SK" sz="4400" dirty="0" smtClean="0"/>
              <a:t> </a:t>
            </a:r>
            <a:r>
              <a:rPr lang="en-US" sz="4400" dirty="0" smtClean="0"/>
              <a:t>time we were sleeping, talking or watching a </a:t>
            </a:r>
            <a:r>
              <a:rPr lang="en-US" sz="4400" smtClean="0"/>
              <a:t>movie</a:t>
            </a:r>
            <a:r>
              <a:rPr lang="sk-SK" sz="4400" smtClean="0"/>
              <a:t>s.</a:t>
            </a:r>
            <a:endParaRPr lang="sk-SK" sz="4400" dirty="0" smtClean="0"/>
          </a:p>
          <a:p>
            <a:r>
              <a:rPr lang="en-US" sz="4400" dirty="0" smtClean="0"/>
              <a:t>From</a:t>
            </a:r>
            <a:r>
              <a:rPr lang="sk-SK" sz="4400" dirty="0" smtClean="0"/>
              <a:t> </a:t>
            </a:r>
            <a:r>
              <a:rPr lang="en-US" sz="4400" dirty="0" smtClean="0"/>
              <a:t>France we travelled by ferry for </a:t>
            </a:r>
            <a:r>
              <a:rPr lang="sk-SK" sz="4400" dirty="0" err="1" smtClean="0"/>
              <a:t>an</a:t>
            </a:r>
            <a:r>
              <a:rPr lang="en-US" sz="4400" dirty="0" smtClean="0"/>
              <a:t> hour and</a:t>
            </a:r>
            <a:r>
              <a:rPr lang="sk-SK" sz="4400" dirty="0" smtClean="0"/>
              <a:t> a</a:t>
            </a:r>
            <a:r>
              <a:rPr lang="en-US" sz="4400" dirty="0" smtClean="0"/>
              <a:t> half and then again </a:t>
            </a:r>
            <a:r>
              <a:rPr lang="en-US" sz="4400" smtClean="0"/>
              <a:t>by </a:t>
            </a:r>
            <a:r>
              <a:rPr lang="en-US" sz="4400" smtClean="0"/>
              <a:t>bus</a:t>
            </a:r>
            <a:r>
              <a:rPr lang="sk-SK" sz="4400" smtClean="0"/>
              <a:t>.</a:t>
            </a:r>
            <a:endParaRPr lang="en-US" sz="4400" dirty="0" smtClean="0"/>
          </a:p>
          <a:p>
            <a:endParaRPr lang="sk-SK" sz="2400" dirty="0"/>
          </a:p>
          <a:p>
            <a:pPr>
              <a:buNone/>
            </a:pPr>
            <a:endParaRPr lang="sk-SK" sz="2400" dirty="0" smtClean="0"/>
          </a:p>
          <a:p>
            <a:pPr>
              <a:buNone/>
            </a:pPr>
            <a:r>
              <a:rPr lang="sk-SK" sz="2400" dirty="0" smtClean="0"/>
              <a:t> </a:t>
            </a:r>
            <a:endParaRPr lang="sk-SK" sz="2400" dirty="0"/>
          </a:p>
        </p:txBody>
      </p:sp>
      <p:pic>
        <p:nvPicPr>
          <p:cNvPr id="4" name="Obrázok 3" descr="45008080_347085842729228_1974317846594846720_n.jpg"/>
          <p:cNvPicPr>
            <a:picLocks noChangeAspect="1"/>
          </p:cNvPicPr>
          <p:nvPr/>
        </p:nvPicPr>
        <p:blipFill>
          <a:blip r:embed="rId3" cstate="print"/>
          <a:stretch>
            <a:fillRect/>
          </a:stretch>
        </p:blipFill>
        <p:spPr>
          <a:xfrm>
            <a:off x="5643570" y="4214818"/>
            <a:ext cx="3283310" cy="246468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45008108_1873348439427057_9188634285530152960_n.jpg"/>
          <p:cNvPicPr>
            <a:picLocks noChangeAspect="1"/>
          </p:cNvPicPr>
          <p:nvPr/>
        </p:nvPicPr>
        <p:blipFill>
          <a:blip r:embed="rId2" cstate="print"/>
          <a:stretch>
            <a:fillRect/>
          </a:stretch>
        </p:blipFill>
        <p:spPr>
          <a:xfrm>
            <a:off x="5572132" y="1714488"/>
            <a:ext cx="2979116" cy="4000528"/>
          </a:xfrm>
          <a:prstGeom prst="rect">
            <a:avLst/>
          </a:prstGeom>
        </p:spPr>
      </p:pic>
      <p:sp>
        <p:nvSpPr>
          <p:cNvPr id="2" name="Nadpis 1"/>
          <p:cNvSpPr>
            <a:spLocks noGrp="1"/>
          </p:cNvSpPr>
          <p:nvPr>
            <p:ph type="title"/>
          </p:nvPr>
        </p:nvSpPr>
        <p:spPr/>
        <p:txBody>
          <a:bodyPr>
            <a:normAutofit/>
          </a:bodyPr>
          <a:lstStyle/>
          <a:p>
            <a:pPr algn="l"/>
            <a:r>
              <a:rPr lang="en-US" b="1" dirty="0" smtClean="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latin typeface="Lucida Calligraphy" pitchFamily="66" charset="0"/>
              </a:rPr>
              <a:t>Traveling in London</a:t>
            </a:r>
            <a:endParaRPr lang="en-US" b="1" dirty="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latin typeface="Lucida Calligraphy" pitchFamily="66" charset="0"/>
            </a:endParaRPr>
          </a:p>
        </p:txBody>
      </p:sp>
      <p:sp>
        <p:nvSpPr>
          <p:cNvPr id="3" name="Zástupný symbol obsahu 2"/>
          <p:cNvSpPr>
            <a:spLocks noGrp="1"/>
          </p:cNvSpPr>
          <p:nvPr>
            <p:ph idx="1"/>
          </p:nvPr>
        </p:nvSpPr>
        <p:spPr>
          <a:xfrm>
            <a:off x="457200" y="1428736"/>
            <a:ext cx="4900618" cy="4697427"/>
          </a:xfrm>
        </p:spPr>
        <p:txBody>
          <a:bodyPr>
            <a:normAutofit fontScale="92500" lnSpcReduction="10000"/>
          </a:bodyPr>
          <a:lstStyle/>
          <a:p>
            <a:r>
              <a:rPr lang="en-US" sz="2400" dirty="0" smtClean="0"/>
              <a:t>We travelled </a:t>
            </a:r>
            <a:r>
              <a:rPr lang="en-US" sz="2400" smtClean="0"/>
              <a:t>by </a:t>
            </a:r>
            <a:r>
              <a:rPr lang="sk-SK" sz="2400" smtClean="0"/>
              <a:t>d</a:t>
            </a:r>
            <a:r>
              <a:rPr lang="en-US" sz="2400" smtClean="0"/>
              <a:t>ouble-decker</a:t>
            </a:r>
            <a:r>
              <a:rPr lang="sk-SK" sz="2400" smtClean="0"/>
              <a:t> </a:t>
            </a:r>
            <a:r>
              <a:rPr lang="sk-SK" sz="2400" dirty="0" smtClean="0"/>
              <a:t>a</a:t>
            </a:r>
            <a:r>
              <a:rPr lang="en-US" sz="2400" err="1" smtClean="0"/>
              <a:t>nd</a:t>
            </a:r>
            <a:r>
              <a:rPr lang="en-US" sz="2400" smtClean="0"/>
              <a:t> </a:t>
            </a:r>
            <a:r>
              <a:rPr lang="en-US" sz="2400" smtClean="0"/>
              <a:t>tube</a:t>
            </a:r>
            <a:r>
              <a:rPr lang="sk-SK" sz="2400" smtClean="0"/>
              <a:t>.</a:t>
            </a:r>
            <a:endParaRPr lang="sk-SK" sz="2400" dirty="0" smtClean="0"/>
          </a:p>
          <a:p>
            <a:r>
              <a:rPr lang="en-US" sz="2400" dirty="0"/>
              <a:t>Double-decker buses are used for </a:t>
            </a:r>
            <a:r>
              <a:rPr lang="en-US" sz="2400" dirty="0" smtClean="0"/>
              <a:t>transport </a:t>
            </a:r>
            <a:r>
              <a:rPr lang="en-US" sz="2400" dirty="0"/>
              <a:t>in the United </a:t>
            </a:r>
            <a:r>
              <a:rPr lang="en-US" sz="2400" dirty="0" smtClean="0"/>
              <a:t>Kingdom</a:t>
            </a:r>
            <a:r>
              <a:rPr lang="sk-SK" sz="2400" dirty="0" smtClean="0"/>
              <a:t>.</a:t>
            </a:r>
            <a:r>
              <a:rPr lang="en-US" sz="2400" dirty="0" smtClean="0"/>
              <a:t>They</a:t>
            </a:r>
            <a:r>
              <a:rPr lang="sk-SK" sz="2400" dirty="0" smtClean="0"/>
              <a:t> are </a:t>
            </a:r>
            <a:r>
              <a:rPr lang="en-US" sz="2400" dirty="0" smtClean="0"/>
              <a:t>famous</a:t>
            </a:r>
            <a:r>
              <a:rPr lang="sk-SK" sz="2400" dirty="0" smtClean="0"/>
              <a:t> </a:t>
            </a:r>
            <a:r>
              <a:rPr lang="en-US" sz="2400" dirty="0" smtClean="0"/>
              <a:t>for</a:t>
            </a:r>
            <a:r>
              <a:rPr lang="sk-SK" sz="2400" dirty="0" smtClean="0"/>
              <a:t> </a:t>
            </a:r>
            <a:r>
              <a:rPr lang="en-US" sz="2400" dirty="0" smtClean="0"/>
              <a:t>the</a:t>
            </a:r>
            <a:r>
              <a:rPr lang="sk-SK" sz="2400" dirty="0" smtClean="0"/>
              <a:t> </a:t>
            </a:r>
            <a:r>
              <a:rPr lang="en-US" sz="2400" dirty="0" smtClean="0"/>
              <a:t>red</a:t>
            </a:r>
            <a:r>
              <a:rPr lang="sk-SK" sz="2400" dirty="0" smtClean="0"/>
              <a:t> </a:t>
            </a:r>
            <a:r>
              <a:rPr lang="en-US" sz="2400" dirty="0" err="1" smtClean="0"/>
              <a:t>colo</a:t>
            </a:r>
            <a:r>
              <a:rPr lang="sk-SK" sz="2400" dirty="0" smtClean="0"/>
              <a:t>u</a:t>
            </a:r>
            <a:r>
              <a:rPr lang="en-US" sz="2400" dirty="0" smtClean="0"/>
              <a:t>r</a:t>
            </a:r>
            <a:r>
              <a:rPr lang="sk-SK" sz="2400" dirty="0" smtClean="0"/>
              <a:t> and</a:t>
            </a:r>
            <a:r>
              <a:rPr lang="sk-SK" sz="2400" dirty="0"/>
              <a:t> </a:t>
            </a:r>
            <a:r>
              <a:rPr lang="en-US" sz="2400" dirty="0" smtClean="0"/>
              <a:t>the</a:t>
            </a:r>
            <a:r>
              <a:rPr lang="sk-SK" sz="2400" dirty="0" smtClean="0"/>
              <a:t> </a:t>
            </a:r>
            <a:r>
              <a:rPr lang="en-US" sz="2400" dirty="0" smtClean="0"/>
              <a:t>fact</a:t>
            </a:r>
            <a:r>
              <a:rPr lang="sk-SK" sz="2400" dirty="0" smtClean="0"/>
              <a:t> </a:t>
            </a:r>
            <a:r>
              <a:rPr lang="en-US" sz="2400" dirty="0" smtClean="0"/>
              <a:t>that</a:t>
            </a:r>
            <a:r>
              <a:rPr lang="sk-SK" sz="2400" dirty="0" smtClean="0"/>
              <a:t> </a:t>
            </a:r>
            <a:r>
              <a:rPr lang="en-US" sz="2400" dirty="0" smtClean="0"/>
              <a:t>the</a:t>
            </a:r>
            <a:r>
              <a:rPr lang="sk-SK" sz="2400" dirty="0" smtClean="0"/>
              <a:t> </a:t>
            </a:r>
            <a:r>
              <a:rPr lang="en-US" sz="2400" dirty="0" smtClean="0"/>
              <a:t>bus </a:t>
            </a:r>
            <a:r>
              <a:rPr lang="en-US" sz="2400" dirty="0"/>
              <a:t>has two </a:t>
            </a:r>
            <a:r>
              <a:rPr lang="en-US" sz="2400" dirty="0" err="1"/>
              <a:t>storeys</a:t>
            </a:r>
            <a:r>
              <a:rPr lang="en-US" sz="2400" dirty="0"/>
              <a:t> or decks</a:t>
            </a:r>
            <a:r>
              <a:rPr lang="en-US" sz="2400" dirty="0" smtClean="0"/>
              <a:t>.</a:t>
            </a:r>
            <a:endParaRPr lang="sk-SK" sz="2400" dirty="0" smtClean="0"/>
          </a:p>
          <a:p>
            <a:r>
              <a:rPr lang="en-US" sz="2400" dirty="0"/>
              <a:t>The London Underground (also known simply as the Underground, or by its nickname </a:t>
            </a:r>
            <a:r>
              <a:rPr lang="sk-SK" sz="2400" dirty="0"/>
              <a:t> </a:t>
            </a:r>
            <a:r>
              <a:rPr lang="en-US" sz="2400" dirty="0" smtClean="0"/>
              <a:t>the</a:t>
            </a:r>
            <a:r>
              <a:rPr lang="en-US" sz="2400" dirty="0"/>
              <a:t> </a:t>
            </a:r>
            <a:r>
              <a:rPr lang="en-US" sz="2400" dirty="0" smtClean="0"/>
              <a:t>Tube</a:t>
            </a:r>
            <a:r>
              <a:rPr lang="sk-SK" sz="2400" dirty="0" smtClean="0"/>
              <a:t>) </a:t>
            </a:r>
            <a:r>
              <a:rPr lang="en-US" sz="2400" dirty="0" smtClean="0"/>
              <a:t>is the way of transport underground. Most of the people use it, because  it is a fast and cheap way to travel anywhere in London</a:t>
            </a:r>
            <a:r>
              <a:rPr lang="sk-SK" sz="2400" dirty="0" smtClean="0"/>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b="1" dirty="0" smtClean="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latin typeface="Lucida Calligraphy" pitchFamily="66" charset="0"/>
              </a:rPr>
              <a:t>How do we rate:</a:t>
            </a:r>
            <a:endParaRPr lang="en-US" b="1" dirty="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latin typeface="Lucida Calligraphy" pitchFamily="66" charset="0"/>
            </a:endParaRPr>
          </a:p>
        </p:txBody>
      </p:sp>
      <p:sp>
        <p:nvSpPr>
          <p:cNvPr id="3" name="Zástupný symbol obsahu 2"/>
          <p:cNvSpPr>
            <a:spLocks noGrp="1"/>
          </p:cNvSpPr>
          <p:nvPr>
            <p:ph idx="1"/>
          </p:nvPr>
        </p:nvSpPr>
        <p:spPr/>
        <p:txBody>
          <a:bodyPr>
            <a:normAutofit/>
          </a:bodyPr>
          <a:lstStyle/>
          <a:p>
            <a:r>
              <a:rPr lang="en-US" sz="2400" b="1" dirty="0" smtClean="0"/>
              <a:t>The guide</a:t>
            </a:r>
            <a:r>
              <a:rPr lang="en-US" sz="2400" dirty="0" smtClean="0"/>
              <a:t>-she got to the point</a:t>
            </a:r>
            <a:r>
              <a:rPr lang="en-US" sz="2400" smtClean="0"/>
              <a:t>, </a:t>
            </a:r>
            <a:r>
              <a:rPr lang="en-US" sz="2400" smtClean="0"/>
              <a:t>patient </a:t>
            </a:r>
            <a:r>
              <a:rPr lang="en-US" sz="2400" dirty="0" smtClean="0"/>
              <a:t>and we liked her, because she was full of optimism</a:t>
            </a:r>
            <a:r>
              <a:rPr lang="sk-SK" sz="2400" dirty="0" smtClean="0"/>
              <a:t>.</a:t>
            </a:r>
            <a:endParaRPr lang="en-US" sz="2400" dirty="0" smtClean="0"/>
          </a:p>
          <a:p>
            <a:r>
              <a:rPr lang="en-US" sz="2400" b="1" dirty="0" smtClean="0"/>
              <a:t>The bus drivers</a:t>
            </a:r>
            <a:r>
              <a:rPr lang="sk-SK" sz="2400" dirty="0" smtClean="0"/>
              <a:t>-</a:t>
            </a:r>
            <a:r>
              <a:rPr lang="en-US" sz="2400" dirty="0" smtClean="0"/>
              <a:t>they</a:t>
            </a:r>
            <a:r>
              <a:rPr lang="sk-SK" sz="2400" dirty="0" smtClean="0"/>
              <a:t> </a:t>
            </a:r>
            <a:r>
              <a:rPr lang="en-US" sz="2400" dirty="0" smtClean="0"/>
              <a:t>were awesome, they smiled  A LOT and they </a:t>
            </a:r>
            <a:r>
              <a:rPr lang="en-US" sz="2400" smtClean="0"/>
              <a:t>made </a:t>
            </a:r>
            <a:r>
              <a:rPr lang="en-US" sz="2400" smtClean="0"/>
              <a:t>pretty </a:t>
            </a:r>
            <a:r>
              <a:rPr lang="en-US" sz="2400" dirty="0" smtClean="0"/>
              <a:t>good sausages</a:t>
            </a:r>
            <a:r>
              <a:rPr lang="sk-SK" sz="2400" dirty="0" smtClean="0"/>
              <a:t>. </a:t>
            </a:r>
            <a:endParaRPr lang="en-US" sz="2400" dirty="0" smtClean="0"/>
          </a:p>
          <a:p>
            <a:r>
              <a:rPr lang="en-US" sz="2400" b="1" dirty="0" smtClean="0"/>
              <a:t>Monuments</a:t>
            </a:r>
            <a:r>
              <a:rPr lang="en-US" sz="2400" dirty="0" smtClean="0"/>
              <a:t>- our guide did an </a:t>
            </a:r>
            <a:r>
              <a:rPr lang="en-US" sz="2400" dirty="0" err="1" smtClean="0"/>
              <a:t>amazi</a:t>
            </a:r>
            <a:r>
              <a:rPr lang="sk-SK" sz="2400" dirty="0" smtClean="0"/>
              <a:t>n</a:t>
            </a:r>
            <a:r>
              <a:rPr lang="en-US" sz="2400" dirty="0" smtClean="0"/>
              <a:t>g job in choosing the monuments. We went to the most important ones.  We liked them.</a:t>
            </a:r>
          </a:p>
          <a:p>
            <a:r>
              <a:rPr lang="en-US" sz="2400" b="1" dirty="0" smtClean="0"/>
              <a:t>Family</a:t>
            </a:r>
            <a:r>
              <a:rPr lang="sk-SK" sz="2400" dirty="0" smtClean="0"/>
              <a:t>-</a:t>
            </a:r>
            <a:r>
              <a:rPr lang="en-US" sz="2400" dirty="0" smtClean="0"/>
              <a:t>we</a:t>
            </a:r>
            <a:r>
              <a:rPr lang="sk-SK" sz="2400" dirty="0" smtClean="0"/>
              <a:t> </a:t>
            </a:r>
            <a:r>
              <a:rPr lang="en-US" sz="2400" dirty="0" smtClean="0"/>
              <a:t>loved the family. They were nice, friendly and they were w</a:t>
            </a:r>
            <a:r>
              <a:rPr lang="sk-SK" sz="2400" dirty="0" smtClean="0"/>
              <a:t>i</a:t>
            </a:r>
            <a:r>
              <a:rPr lang="en-US" sz="2400" dirty="0" err="1" smtClean="0"/>
              <a:t>lling</a:t>
            </a:r>
            <a:r>
              <a:rPr lang="en-US" sz="2400" dirty="0" smtClean="0"/>
              <a:t> to help and the cherry on top was the best meal we could experience.</a:t>
            </a:r>
          </a:p>
          <a:p>
            <a:r>
              <a:rPr lang="en-US" sz="2400" b="1" dirty="0" smtClean="0"/>
              <a:t>Journey</a:t>
            </a:r>
            <a:r>
              <a:rPr lang="en-US" sz="2400" dirty="0" smtClean="0"/>
              <a:t>-was long, but  we </a:t>
            </a:r>
            <a:r>
              <a:rPr lang="en-US" sz="2400" smtClean="0"/>
              <a:t>gained </a:t>
            </a:r>
            <a:r>
              <a:rPr lang="en-US" sz="2400" smtClean="0"/>
              <a:t> </a:t>
            </a:r>
            <a:r>
              <a:rPr lang="en-US" sz="2400" dirty="0" smtClean="0"/>
              <a:t>lots of memories.</a:t>
            </a:r>
          </a:p>
          <a:p>
            <a:pPr>
              <a:buNone/>
            </a:pPr>
            <a:endParaRPr lang="sk-SK" dirty="0"/>
          </a:p>
        </p:txBody>
      </p:sp>
      <p:pic>
        <p:nvPicPr>
          <p:cNvPr id="4" name="Obrázok 3" descr="stiahnuť.jpg"/>
          <p:cNvPicPr>
            <a:picLocks noChangeAspect="1"/>
          </p:cNvPicPr>
          <p:nvPr/>
        </p:nvPicPr>
        <p:blipFill>
          <a:blip r:embed="rId2" cstate="print"/>
          <a:stretch>
            <a:fillRect/>
          </a:stretch>
        </p:blipFill>
        <p:spPr>
          <a:xfrm>
            <a:off x="5214942" y="2000240"/>
            <a:ext cx="357190" cy="357190"/>
          </a:xfrm>
          <a:prstGeom prst="rect">
            <a:avLst/>
          </a:prstGeom>
        </p:spPr>
      </p:pic>
      <p:pic>
        <p:nvPicPr>
          <p:cNvPr id="5" name="Obrázok 4" descr="stiahnuť.jpg"/>
          <p:cNvPicPr>
            <a:picLocks noChangeAspect="1"/>
          </p:cNvPicPr>
          <p:nvPr/>
        </p:nvPicPr>
        <p:blipFill>
          <a:blip r:embed="rId2" cstate="print"/>
          <a:stretch>
            <a:fillRect/>
          </a:stretch>
        </p:blipFill>
        <p:spPr>
          <a:xfrm>
            <a:off x="5214942" y="2786058"/>
            <a:ext cx="357190" cy="357190"/>
          </a:xfrm>
          <a:prstGeom prst="rect">
            <a:avLst/>
          </a:prstGeom>
        </p:spPr>
      </p:pic>
      <p:pic>
        <p:nvPicPr>
          <p:cNvPr id="6" name="Obrázok 5" descr="stiahnuť.jpg"/>
          <p:cNvPicPr>
            <a:picLocks noChangeAspect="1"/>
          </p:cNvPicPr>
          <p:nvPr/>
        </p:nvPicPr>
        <p:blipFill>
          <a:blip r:embed="rId2" cstate="print"/>
          <a:stretch>
            <a:fillRect/>
          </a:stretch>
        </p:blipFill>
        <p:spPr>
          <a:xfrm>
            <a:off x="1785918" y="4000504"/>
            <a:ext cx="357190" cy="357190"/>
          </a:xfrm>
          <a:prstGeom prst="rect">
            <a:avLst/>
          </a:prstGeom>
        </p:spPr>
      </p:pic>
      <p:pic>
        <p:nvPicPr>
          <p:cNvPr id="7" name="Obrázok 6" descr="stiahnuť.jpg"/>
          <p:cNvPicPr>
            <a:picLocks noChangeAspect="1"/>
          </p:cNvPicPr>
          <p:nvPr/>
        </p:nvPicPr>
        <p:blipFill>
          <a:blip r:embed="rId2" cstate="print"/>
          <a:stretch>
            <a:fillRect/>
          </a:stretch>
        </p:blipFill>
        <p:spPr>
          <a:xfrm>
            <a:off x="3571868" y="5143512"/>
            <a:ext cx="357190" cy="357190"/>
          </a:xfrm>
          <a:prstGeom prst="rect">
            <a:avLst/>
          </a:prstGeom>
        </p:spPr>
      </p:pic>
      <p:pic>
        <p:nvPicPr>
          <p:cNvPr id="8" name="Obrázok 7" descr="stiahnuť.jpg"/>
          <p:cNvPicPr>
            <a:picLocks noChangeAspect="1"/>
          </p:cNvPicPr>
          <p:nvPr/>
        </p:nvPicPr>
        <p:blipFill>
          <a:blip r:embed="rId2" cstate="print"/>
          <a:stretch>
            <a:fillRect/>
          </a:stretch>
        </p:blipFill>
        <p:spPr>
          <a:xfrm>
            <a:off x="7572396" y="5643578"/>
            <a:ext cx="357190" cy="35719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2357430"/>
            <a:ext cx="8229600" cy="1143000"/>
          </a:xfrm>
        </p:spPr>
        <p:txBody>
          <a:bodyPr>
            <a:normAutofit fontScale="90000"/>
          </a:bodyPr>
          <a:lstStyle/>
          <a:p>
            <a:r>
              <a:rPr lang="en-US" sz="4900" b="1" dirty="0" smtClean="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latin typeface="Lucida Calligraphy" pitchFamily="66" charset="0"/>
              </a:rPr>
              <a:t>Thank you for your attention</a:t>
            </a:r>
            <a:r>
              <a:rPr lang="sk-SK" sz="4900" b="1" dirty="0" smtClean="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latin typeface="Lucida Calligraphy" pitchFamily="66" charset="0"/>
              </a:rPr>
              <a:t> </a:t>
            </a:r>
            <a:r>
              <a:rPr lang="sk-SK" b="1" dirty="0" smtClean="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latin typeface="Lucida Calligraphy" pitchFamily="66" charset="0"/>
              </a:rPr>
              <a:t>!!!</a:t>
            </a:r>
            <a:endParaRPr lang="sk-SK" b="1" dirty="0">
              <a:ln w="900" cmpd="sng">
                <a:solidFill>
                  <a:schemeClr val="accent1">
                    <a:satMod val="190000"/>
                    <a:alpha val="55000"/>
                  </a:schemeClr>
                </a:solidFill>
                <a:prstDash val="solid"/>
              </a:ln>
              <a:solidFill>
                <a:srgbClr val="FFC000"/>
              </a:solidFill>
              <a:effectLst>
                <a:innerShdw blurRad="101600" dist="76200" dir="5400000">
                  <a:schemeClr val="accent1">
                    <a:satMod val="190000"/>
                    <a:tint val="100000"/>
                    <a:alpha val="74000"/>
                  </a:schemeClr>
                </a:innerShdw>
              </a:effectLst>
              <a:latin typeface="Lucida Calligraphy" pitchFamily="66" charset="0"/>
            </a:endParaRPr>
          </a:p>
        </p:txBody>
      </p:sp>
      <p:pic>
        <p:nvPicPr>
          <p:cNvPr id="4" name="Obrázok 3" descr="stiahnuť (1).jpg"/>
          <p:cNvPicPr>
            <a:picLocks noChangeAspect="1"/>
          </p:cNvPicPr>
          <p:nvPr/>
        </p:nvPicPr>
        <p:blipFill>
          <a:blip r:embed="rId2" cstate="print"/>
          <a:stretch>
            <a:fillRect/>
          </a:stretch>
        </p:blipFill>
        <p:spPr>
          <a:xfrm>
            <a:off x="3857620" y="3786190"/>
            <a:ext cx="1819091" cy="135732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402</Words>
  <Application>Microsoft Office PowerPoint</Application>
  <PresentationFormat>Prezentácia na obrazovke (4:3)</PresentationFormat>
  <Paragraphs>43</Paragraphs>
  <Slides>8</Slides>
  <Notes>1</Notes>
  <HiddenSlides>0</HiddenSlides>
  <MMClips>0</MMClips>
  <ScaleCrop>false</ScaleCrop>
  <HeadingPairs>
    <vt:vector size="4" baseType="variant">
      <vt:variant>
        <vt:lpstr>Motív</vt:lpstr>
      </vt:variant>
      <vt:variant>
        <vt:i4>1</vt:i4>
      </vt:variant>
      <vt:variant>
        <vt:lpstr>Nadpisy snímok</vt:lpstr>
      </vt:variant>
      <vt:variant>
        <vt:i4>8</vt:i4>
      </vt:variant>
    </vt:vector>
  </HeadingPairs>
  <TitlesOfParts>
    <vt:vector size="9" baseType="lpstr">
      <vt:lpstr>Motív Office</vt:lpstr>
      <vt:lpstr>London</vt:lpstr>
      <vt:lpstr>The host family</vt:lpstr>
      <vt:lpstr>Monuments</vt:lpstr>
      <vt:lpstr>Prezentácia programu PowerPoint</vt:lpstr>
      <vt:lpstr>Journey</vt:lpstr>
      <vt:lpstr>Traveling in London</vt:lpstr>
      <vt:lpstr>How do we rate:</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dc:title>
  <dc:creator>Fiore</dc:creator>
  <cp:lastModifiedBy>sedem</cp:lastModifiedBy>
  <cp:revision>6</cp:revision>
  <dcterms:created xsi:type="dcterms:W3CDTF">2018-10-30T14:06:22Z</dcterms:created>
  <dcterms:modified xsi:type="dcterms:W3CDTF">2018-11-21T21:28:25Z</dcterms:modified>
</cp:coreProperties>
</file>