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C8E41-F334-4877-B889-28E8898A926E}" type="datetimeFigureOut">
              <a:rPr lang="pl-PL" smtClean="0"/>
              <a:t>2019-02-05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B6035-7884-475C-91F7-A173D740F46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B6035-7884-475C-91F7-A173D740F468}" type="slidenum">
              <a:rPr lang="pl-PL" smtClean="0"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72D7689-AAD1-4AA9-A191-C9376C770771}" type="datetimeFigureOut">
              <a:rPr lang="pl-PL" smtClean="0"/>
              <a:t>2019-02-05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3E1E876-3AAC-4C63-A43C-E68ADC0A89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7689-AAD1-4AA9-A191-C9376C770771}" type="datetimeFigureOut">
              <a:rPr lang="pl-PL" smtClean="0"/>
              <a:t>2019-02-05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E876-3AAC-4C63-A43C-E68ADC0A89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7689-AAD1-4AA9-A191-C9376C770771}" type="datetimeFigureOut">
              <a:rPr lang="pl-PL" smtClean="0"/>
              <a:t>2019-02-05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E876-3AAC-4C63-A43C-E68ADC0A89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72D7689-AAD1-4AA9-A191-C9376C770771}" type="datetimeFigureOut">
              <a:rPr lang="pl-PL" smtClean="0"/>
              <a:t>2019-02-05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E876-3AAC-4C63-A43C-E68ADC0A89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72D7689-AAD1-4AA9-A191-C9376C770771}" type="datetimeFigureOut">
              <a:rPr lang="pl-PL" smtClean="0"/>
              <a:t>2019-02-05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3E1E876-3AAC-4C63-A43C-E68ADC0A8910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72D7689-AAD1-4AA9-A191-C9376C770771}" type="datetimeFigureOut">
              <a:rPr lang="pl-PL" smtClean="0"/>
              <a:t>2019-02-05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3E1E876-3AAC-4C63-A43C-E68ADC0A89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72D7689-AAD1-4AA9-A191-C9376C770771}" type="datetimeFigureOut">
              <a:rPr lang="pl-PL" smtClean="0"/>
              <a:t>2019-02-05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3E1E876-3AAC-4C63-A43C-E68ADC0A891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D7689-AAD1-4AA9-A191-C9376C770771}" type="datetimeFigureOut">
              <a:rPr lang="pl-PL" smtClean="0"/>
              <a:t>2019-02-05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E876-3AAC-4C63-A43C-E68ADC0A89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72D7689-AAD1-4AA9-A191-C9376C770771}" type="datetimeFigureOut">
              <a:rPr lang="pl-PL" smtClean="0"/>
              <a:t>2019-02-05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3E1E876-3AAC-4C63-A43C-E68ADC0A89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72D7689-AAD1-4AA9-A191-C9376C770771}" type="datetimeFigureOut">
              <a:rPr lang="pl-PL" smtClean="0"/>
              <a:t>2019-02-05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3E1E876-3AAC-4C63-A43C-E68ADC0A891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72D7689-AAD1-4AA9-A191-C9376C770771}" type="datetimeFigureOut">
              <a:rPr lang="pl-PL" smtClean="0"/>
              <a:t>2019-02-05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3E1E876-3AAC-4C63-A43C-E68ADC0A891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72D7689-AAD1-4AA9-A191-C9376C770771}" type="datetimeFigureOut">
              <a:rPr lang="pl-PL" smtClean="0"/>
              <a:t>2019-02-05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3E1E876-3AAC-4C63-A43C-E68ADC0A8910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776288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pl-PL" sz="6000" dirty="0" smtClean="0"/>
              <a:t>Ludwig van Beethoven  </a:t>
            </a:r>
            <a:endParaRPr lang="pl-PL" sz="6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Jego życiorys, twórczość i najpopularniejsze utwory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i="1" dirty="0" smtClean="0"/>
              <a:t>-1770 roku w Bonn a zmarł 1827roku w Wiedniu  </a:t>
            </a:r>
          </a:p>
          <a:p>
            <a:pPr>
              <a:buNone/>
            </a:pPr>
            <a:r>
              <a:rPr lang="pl-PL" i="1" dirty="0" smtClean="0"/>
              <a:t>-</a:t>
            </a:r>
            <a:r>
              <a:rPr lang="pl-PL" i="1" dirty="0" smtClean="0"/>
              <a:t>1786 roku</a:t>
            </a:r>
          </a:p>
          <a:p>
            <a:pPr>
              <a:buNone/>
            </a:pPr>
            <a:r>
              <a:rPr lang="pl-PL" i="1" dirty="0" smtClean="0"/>
              <a:t>- Haydna</a:t>
            </a:r>
          </a:p>
          <a:p>
            <a:pPr>
              <a:buNone/>
            </a:pPr>
            <a:r>
              <a:rPr lang="pl-PL" i="1" dirty="0" smtClean="0"/>
              <a:t>- 30 roku życia</a:t>
            </a:r>
          </a:p>
          <a:p>
            <a:pPr>
              <a:buNone/>
            </a:pPr>
            <a:r>
              <a:rPr lang="pl-PL" i="1" dirty="0" smtClean="0"/>
              <a:t>- W 50 roku życia</a:t>
            </a:r>
          </a:p>
          <a:p>
            <a:pPr>
              <a:buFontTx/>
              <a:buChar char="-"/>
            </a:pPr>
            <a:r>
              <a:rPr lang="pl-PL" i="1" dirty="0" smtClean="0"/>
              <a:t>pianista i wirtuoz</a:t>
            </a:r>
          </a:p>
          <a:p>
            <a:pPr>
              <a:buFontTx/>
              <a:buChar char="-"/>
            </a:pPr>
            <a:r>
              <a:rPr lang="pl-PL" i="1" dirty="0" smtClean="0"/>
              <a:t>Klasycyzmu i romantyzmu</a:t>
            </a:r>
          </a:p>
          <a:p>
            <a:pPr>
              <a:buFontTx/>
              <a:buChar char="-"/>
            </a:pPr>
            <a:r>
              <a:rPr lang="pl-PL" i="1" dirty="0" smtClean="0"/>
              <a:t>Na fortepianie</a:t>
            </a:r>
          </a:p>
          <a:p>
            <a:pPr>
              <a:buFontTx/>
              <a:buChar char="-"/>
            </a:pPr>
            <a:r>
              <a:rPr lang="pl-PL" i="1" dirty="0" err="1" smtClean="0"/>
              <a:t>Eroica</a:t>
            </a:r>
            <a:r>
              <a:rPr lang="pl-PL" i="1" dirty="0" smtClean="0"/>
              <a:t>, Przeznaczenia, Pastoralna, Oda do radości</a:t>
            </a:r>
          </a:p>
          <a:p>
            <a:pPr>
              <a:buFontTx/>
              <a:buChar char="-"/>
            </a:pPr>
            <a:r>
              <a:rPr lang="pl-PL" i="1" dirty="0" smtClean="0"/>
              <a:t>32 Sonaty i 9 </a:t>
            </a:r>
            <a:r>
              <a:rPr lang="pl-PL" i="1" dirty="0" err="1" smtClean="0"/>
              <a:t>Synfonii</a:t>
            </a:r>
            <a:endParaRPr lang="pl-PL" i="1" dirty="0" smtClean="0"/>
          </a:p>
          <a:p>
            <a:pPr>
              <a:buFontTx/>
              <a:buChar char="-"/>
            </a:pPr>
            <a:endParaRPr lang="pl-PL" i="1" dirty="0" smtClean="0"/>
          </a:p>
          <a:p>
            <a:pPr>
              <a:buFontTx/>
              <a:buChar char="-"/>
            </a:pPr>
            <a:endParaRPr lang="pl-PL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  Życiorys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Ludwig van Beethoven, największy kompozytor w historii. Urodził się w Bonn w 1770 roku. Bardzo wcześnie ujawnił swój talent, jego pierwsze wydanie utworów pochodzi z 1786 roku. Jako młody człowiek odwiedził Wiedeń. Beethoven przez pewien czas w </a:t>
            </a:r>
            <a:r>
              <a:rPr lang="pl-PL" dirty="0" smtClean="0"/>
              <a:t>W</a:t>
            </a:r>
            <a:r>
              <a:rPr lang="pl-PL" dirty="0" smtClean="0"/>
              <a:t>iedniu studiował kompozycje pod kierunkiem Haydna.</a:t>
            </a:r>
            <a:endParaRPr lang="pl-PL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57200" y="1666525"/>
            <a:ext cx="8229600" cy="45719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5915744"/>
          </a:xfrm>
        </p:spPr>
        <p:txBody>
          <a:bodyPr/>
          <a:lstStyle/>
          <a:p>
            <a:r>
              <a:rPr lang="pl-PL" dirty="0" smtClean="0"/>
              <a:t>Gdy Beethoven  zbliżał się do 30 roku życia, pojawiły się pierwsze oznaki zanikania słuchu. Przed ukończeniem 50 lat ogłuchł zupełnie. Komponował coraz mniej i głównie dla siebie. </a:t>
            </a:r>
            <a:r>
              <a:rPr lang="pl-PL" dirty="0" smtClean="0"/>
              <a:t>K</a:t>
            </a:r>
            <a:r>
              <a:rPr lang="pl-PL" dirty="0" smtClean="0"/>
              <a:t>ompozytor zmarł w Wiedniu w 1827 roku w  wieku 57 lat.</a:t>
            </a:r>
            <a:endParaRPr lang="pl-PL" dirty="0"/>
          </a:p>
        </p:txBody>
      </p:sp>
      <p:pic>
        <p:nvPicPr>
          <p:cNvPr id="7" name="Symbol zastępczy zawartości 6" descr="ludwig-van-beethoven_a-G-4234382-888073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70264" y="1722438"/>
            <a:ext cx="3394472" cy="4525962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    Twórczość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Już w młodości przeniósł się do </a:t>
            </a:r>
            <a:r>
              <a:rPr lang="pl-PL" dirty="0" smtClean="0"/>
              <a:t>W</a:t>
            </a:r>
            <a:r>
              <a:rPr lang="pl-PL" dirty="0" smtClean="0"/>
              <a:t>iednia,  gdzie uzyskał reputację pianisty i wirtuoza a następnie wybitnego kompozytora. Mimo że około 30 roku życia zaczął tracić słuch, okazał wielką siłę ducha i nie zaprzestawał tworzenia (od czasu wykonania ) swoich dzieł nawet w okresie całkowitej głuchoty.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0"/>
            <a:ext cx="8229600" cy="7208912"/>
          </a:xfrm>
        </p:spPr>
        <p:txBody>
          <a:bodyPr/>
          <a:lstStyle/>
          <a:p>
            <a:r>
              <a:rPr lang="pl-PL" b="1" dirty="0" smtClean="0"/>
              <a:t>W historii muzyki stanowi centralną postać pogranicza klasycyzmu i  romantyzmu. Jego twórczość wytyczył kierunek rozwoju muzyki na cały XIX wiek. Światową popularność Beethoven zawdzięcza przede wszystkim swym dziewięciu symfoniom, choć równie przełomowe było znaczenie jego sonat i wariacji fortepianowych oraz muzyki kameralnej. Muzyka Beethovena łączy intensywność uczuć z doskonałością formy.</a:t>
            </a:r>
            <a:endParaRPr lang="pl-PL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Instrument na którym komponował Beethoven.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555776" y="2348880"/>
            <a:ext cx="1378496" cy="2027312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Symbol zastępczy zawartości 6" descr="151784708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" y="1988840"/>
            <a:ext cx="7312868" cy="44644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Najpopularniejsze utwory Ludwiga van Beethovena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b="1" i="1" dirty="0" err="1" smtClean="0">
                <a:solidFill>
                  <a:schemeClr val="accent2">
                    <a:lumMod val="50000"/>
                  </a:schemeClr>
                </a:solidFill>
              </a:rPr>
              <a:t>Eroica</a:t>
            </a:r>
            <a:r>
              <a:rPr lang="pl-PL" sz="40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pl-PL" sz="4000" b="1" i="1" dirty="0" smtClean="0">
                <a:solidFill>
                  <a:schemeClr val="accent2">
                    <a:lumMod val="50000"/>
                  </a:schemeClr>
                </a:solidFill>
              </a:rPr>
              <a:t>Przeznaczenia</a:t>
            </a:r>
          </a:p>
          <a:p>
            <a:r>
              <a:rPr lang="pl-PL" sz="4000" b="1" i="1" dirty="0" smtClean="0">
                <a:solidFill>
                  <a:schemeClr val="accent2">
                    <a:lumMod val="50000"/>
                  </a:schemeClr>
                </a:solidFill>
              </a:rPr>
              <a:t>Pastoralna</a:t>
            </a:r>
          </a:p>
          <a:p>
            <a:r>
              <a:rPr lang="pl-PL" sz="4000" b="1" i="1" dirty="0" smtClean="0">
                <a:solidFill>
                  <a:schemeClr val="accent2">
                    <a:lumMod val="50000"/>
                  </a:schemeClr>
                </a:solidFill>
              </a:rPr>
              <a:t>Oda do radości </a:t>
            </a:r>
          </a:p>
          <a:p>
            <a:endParaRPr lang="pl-PL" sz="4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     CIEKAWOSTKA</a:t>
            </a:r>
            <a:endParaRPr lang="pl-PL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i="1" dirty="0" smtClean="0">
                <a:solidFill>
                  <a:srgbClr val="FFFF00"/>
                </a:solidFill>
              </a:rPr>
              <a:t>Ludwik van Beethoven stworzył:</a:t>
            </a:r>
          </a:p>
          <a:p>
            <a:r>
              <a:rPr lang="pl-PL" b="1" i="1" dirty="0" smtClean="0">
                <a:solidFill>
                  <a:schemeClr val="accent5">
                    <a:lumMod val="50000"/>
                  </a:schemeClr>
                </a:solidFill>
              </a:rPr>
              <a:t>32 sonaty</a:t>
            </a:r>
          </a:p>
          <a:p>
            <a:r>
              <a:rPr lang="pl-PL" b="1" i="1" dirty="0" smtClean="0">
                <a:solidFill>
                  <a:srgbClr val="00B050"/>
                </a:solidFill>
              </a:rPr>
              <a:t>5 koncertów z towarzystwem orkiestry</a:t>
            </a:r>
          </a:p>
          <a:p>
            <a:r>
              <a:rPr lang="pl-PL" b="1" i="1" dirty="0" smtClean="0">
                <a:solidFill>
                  <a:srgbClr val="FFC000"/>
                </a:solidFill>
              </a:rPr>
              <a:t>10 sonat skrzypcowych</a:t>
            </a:r>
          </a:p>
          <a:p>
            <a:r>
              <a:rPr lang="pl-PL" b="1" i="1" dirty="0" smtClean="0">
                <a:solidFill>
                  <a:srgbClr val="FF0000"/>
                </a:solidFill>
              </a:rPr>
              <a:t>5 sonat wiolonczelowych</a:t>
            </a:r>
          </a:p>
          <a:p>
            <a:r>
              <a:rPr lang="pl-PL" b="1" i="1" dirty="0" smtClean="0">
                <a:solidFill>
                  <a:srgbClr val="C00000"/>
                </a:solidFill>
              </a:rPr>
              <a:t>16 kwartetów smyczkowych</a:t>
            </a:r>
          </a:p>
          <a:p>
            <a:r>
              <a:rPr lang="pl-PL" b="1" i="1" dirty="0" smtClean="0">
                <a:solidFill>
                  <a:schemeClr val="tx1">
                    <a:lumMod val="95000"/>
                  </a:schemeClr>
                </a:solidFill>
              </a:rPr>
              <a:t>9 symfonii</a:t>
            </a:r>
          </a:p>
          <a:p>
            <a:r>
              <a:rPr lang="pl-PL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7 trio fortepianowych</a:t>
            </a:r>
          </a:p>
          <a:p>
            <a:endParaRPr lang="pl-PL" b="1" i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/>
          <a:lstStyle/>
          <a:p>
            <a:endParaRPr lang="pl-PL" dirty="0" smtClean="0">
              <a:solidFill>
                <a:schemeClr val="accent1"/>
              </a:solidFill>
            </a:endParaRPr>
          </a:p>
          <a:p>
            <a:endParaRPr lang="pl-PL" dirty="0" smtClean="0">
              <a:solidFill>
                <a:schemeClr val="accent1"/>
              </a:solidFill>
            </a:endParaRPr>
          </a:p>
          <a:p>
            <a:endParaRPr lang="pl-PL" dirty="0" smtClean="0">
              <a:solidFill>
                <a:schemeClr val="accent1"/>
              </a:solidFill>
            </a:endParaRPr>
          </a:p>
          <a:p>
            <a:r>
              <a:rPr lang="pl-PL" dirty="0" smtClean="0">
                <a:solidFill>
                  <a:schemeClr val="accent1"/>
                </a:solidFill>
              </a:rPr>
              <a:t>Wiecie już dużo o Ludwigu van Beethovenie, a więc teraz będziecie mieli do uzupełnienia  kartę pracy z którą rozwiążecie inną zagadkę obrazkową</a:t>
            </a:r>
          </a:p>
          <a:p>
            <a:endParaRPr lang="pl-PL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165</TotalTime>
  <Words>327</Words>
  <Application>Microsoft Office PowerPoint</Application>
  <PresentationFormat>Pokaz na ekranie (4:3)</PresentationFormat>
  <Paragraphs>38</Paragraphs>
  <Slides>10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Energetyczny</vt:lpstr>
      <vt:lpstr>Ludwig van Beethoven  </vt:lpstr>
      <vt:lpstr>                Życiorys </vt:lpstr>
      <vt:lpstr>Slajd 3</vt:lpstr>
      <vt:lpstr>              Twórczość</vt:lpstr>
      <vt:lpstr>Slajd 5</vt:lpstr>
      <vt:lpstr>Instrument na którym komponował Beethoven.</vt:lpstr>
      <vt:lpstr>Najpopularniejsze utwory Ludwiga van Beethovena</vt:lpstr>
      <vt:lpstr>           CIEKAWOSTKA</vt:lpstr>
      <vt:lpstr>Slajd 9</vt:lpstr>
      <vt:lpstr>Slajd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Ludwig van Beethoven</dc:title>
  <dc:creator>hp pavilion</dc:creator>
  <cp:lastModifiedBy>hp pavilion</cp:lastModifiedBy>
  <cp:revision>14</cp:revision>
  <dcterms:created xsi:type="dcterms:W3CDTF">2019-02-05T16:03:10Z</dcterms:created>
  <dcterms:modified xsi:type="dcterms:W3CDTF">2019-02-05T18:49:04Z</dcterms:modified>
</cp:coreProperties>
</file>