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3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4652C-074D-45BB-84BD-58AFC2B918FC}" type="datetimeFigureOut">
              <a:rPr lang="pl-PL" smtClean="0"/>
              <a:t>2019-06-30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A9587-CE10-45A6-81FD-9066E1E3529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2984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4652C-074D-45BB-84BD-58AFC2B918FC}" type="datetimeFigureOut">
              <a:rPr lang="pl-PL" smtClean="0"/>
              <a:t>2019-06-30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A9587-CE10-45A6-81FD-9066E1E3529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55269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4652C-074D-45BB-84BD-58AFC2B918FC}" type="datetimeFigureOut">
              <a:rPr lang="pl-PL" smtClean="0"/>
              <a:t>2019-06-30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A9587-CE10-45A6-81FD-9066E1E3529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0929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4652C-074D-45BB-84BD-58AFC2B918FC}" type="datetimeFigureOut">
              <a:rPr lang="pl-PL" smtClean="0"/>
              <a:t>2019-06-30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A9587-CE10-45A6-81FD-9066E1E3529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0790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4652C-074D-45BB-84BD-58AFC2B918FC}" type="datetimeFigureOut">
              <a:rPr lang="pl-PL" smtClean="0"/>
              <a:t>2019-06-30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A9587-CE10-45A6-81FD-9066E1E3529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6044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4652C-074D-45BB-84BD-58AFC2B918FC}" type="datetimeFigureOut">
              <a:rPr lang="pl-PL" smtClean="0"/>
              <a:t>2019-06-30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A9587-CE10-45A6-81FD-9066E1E3529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6129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4652C-074D-45BB-84BD-58AFC2B918FC}" type="datetimeFigureOut">
              <a:rPr lang="pl-PL" smtClean="0"/>
              <a:t>2019-06-30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A9587-CE10-45A6-81FD-9066E1E3529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2396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4652C-074D-45BB-84BD-58AFC2B918FC}" type="datetimeFigureOut">
              <a:rPr lang="pl-PL" smtClean="0"/>
              <a:t>2019-06-30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A9587-CE10-45A6-81FD-9066E1E3529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3473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4652C-074D-45BB-84BD-58AFC2B918FC}" type="datetimeFigureOut">
              <a:rPr lang="pl-PL" smtClean="0"/>
              <a:t>2019-06-30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A9587-CE10-45A6-81FD-9066E1E3529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478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4652C-074D-45BB-84BD-58AFC2B918FC}" type="datetimeFigureOut">
              <a:rPr lang="pl-PL" smtClean="0"/>
              <a:t>2019-06-30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A9587-CE10-45A6-81FD-9066E1E3529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5258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4652C-074D-45BB-84BD-58AFC2B918FC}" type="datetimeFigureOut">
              <a:rPr lang="pl-PL" smtClean="0"/>
              <a:t>2019-06-30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A9587-CE10-45A6-81FD-9066E1E3529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9307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04652C-074D-45BB-84BD-58AFC2B918FC}" type="datetimeFigureOut">
              <a:rPr lang="pl-PL" smtClean="0"/>
              <a:t>2019-06-30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A9587-CE10-45A6-81FD-9066E1E3529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8558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158" y="-48704"/>
            <a:ext cx="9939163" cy="7079742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408090" y="761755"/>
            <a:ext cx="9144000" cy="2387600"/>
          </a:xfrm>
        </p:spPr>
        <p:txBody>
          <a:bodyPr/>
          <a:lstStyle/>
          <a:p>
            <a:r>
              <a:rPr lang="pl-PL" dirty="0" smtClean="0"/>
              <a:t>	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7928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 rot="1223218">
            <a:off x="2909176" y="969136"/>
            <a:ext cx="9144000" cy="2387600"/>
          </a:xfrm>
        </p:spPr>
        <p:txBody>
          <a:bodyPr>
            <a:normAutofit/>
          </a:bodyPr>
          <a:lstStyle/>
          <a:p>
            <a:r>
              <a:rPr lang="pl-PL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GB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</a:t>
            </a:r>
            <a:r>
              <a:rPr lang="en-GB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goal is to become familiar for everyone</a:t>
            </a:r>
            <a:endParaRPr lang="pl-PL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/>
          <a:srcRect l="2913" b="-214"/>
          <a:stretch/>
        </p:blipFill>
        <p:spPr>
          <a:xfrm>
            <a:off x="311085" y="2580222"/>
            <a:ext cx="5559380" cy="396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78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402" y="2053778"/>
            <a:ext cx="8143875" cy="542925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31950" y="355522"/>
            <a:ext cx="10650828" cy="2016818"/>
          </a:xfrm>
        </p:spPr>
        <p:txBody>
          <a:bodyPr>
            <a:noAutofit/>
          </a:bodyPr>
          <a:lstStyle/>
          <a:p>
            <a:r>
              <a:rPr lang="pl-PL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GB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</a:t>
            </a:r>
            <a:r>
              <a:rPr lang="en-GB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 is </a:t>
            </a:r>
            <a:r>
              <a:rPr lang="en-GB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 </a:t>
            </a:r>
            <a:r>
              <a:rPr lang="en-GB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every house and every situation</a:t>
            </a:r>
            <a:endParaRPr lang="pl-PL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2172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 rot="20066372">
            <a:off x="-626771" y="2062834"/>
            <a:ext cx="9144000" cy="1655762"/>
          </a:xfrm>
        </p:spPr>
        <p:txBody>
          <a:bodyPr>
            <a:normAutofit/>
          </a:bodyPr>
          <a:lstStyle/>
          <a:p>
            <a:r>
              <a:rPr lang="pl-PL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GB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usic</a:t>
            </a:r>
            <a:r>
              <a:rPr lang="en-GB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a perfect background</a:t>
            </a:r>
            <a:endParaRPr lang="pl-PL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/>
          <a:srcRect l="30931" r="28666"/>
          <a:stretch/>
        </p:blipFill>
        <p:spPr>
          <a:xfrm>
            <a:off x="8209561" y="592428"/>
            <a:ext cx="3982439" cy="554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48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-405404" y="408794"/>
            <a:ext cx="12192000" cy="2387600"/>
          </a:xfrm>
        </p:spPr>
        <p:txBody>
          <a:bodyPr>
            <a:normAutofit/>
          </a:bodyPr>
          <a:lstStyle/>
          <a:p>
            <a:r>
              <a:rPr lang="pl-PL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GB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 </a:t>
            </a:r>
            <a:r>
              <a:rPr lang="en-GB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reminds about happy moments</a:t>
            </a:r>
            <a:endParaRPr lang="pl-PL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4265" y="3184161"/>
            <a:ext cx="6531269" cy="367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9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76518" y="811368"/>
            <a:ext cx="10619705" cy="5306095"/>
          </a:xfrm>
        </p:spPr>
        <p:txBody>
          <a:bodyPr>
            <a:normAutofit fontScale="90000"/>
          </a:bodyPr>
          <a:lstStyle/>
          <a:p>
            <a:r>
              <a:rPr lang="pl-PL" sz="8900" b="1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</a:t>
            </a:r>
            <a:r>
              <a:rPr lang="pl-PL" sz="89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pl-PL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6000" dirty="0"/>
              <a:t>The Coca-Cola company became so popular around the world that they don’t need the advertisement anymore, but they are still doing it</a:t>
            </a:r>
            <a:r>
              <a:rPr lang="en-GB" sz="6000" dirty="0" smtClean="0"/>
              <a:t>.</a:t>
            </a:r>
            <a:r>
              <a:rPr lang="pl-PL" sz="6000" dirty="0" smtClean="0"/>
              <a:t> WHY?</a:t>
            </a:r>
            <a:r>
              <a:rPr lang="pl-PL" sz="6000" dirty="0"/>
              <a:t/>
            </a:r>
            <a:br>
              <a:rPr lang="pl-PL" sz="6000" dirty="0"/>
            </a:br>
            <a:endParaRPr lang="pl-PL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077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5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</a:t>
            </a:r>
            <a:r>
              <a:rPr lang="pl-PL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5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pl-PL" sz="5400" b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marketing </a:t>
            </a:r>
            <a:r>
              <a:rPr lang="pl-PL" sz="5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important</a:t>
            </a:r>
            <a:r>
              <a:rPr lang="pl-PL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pl-PL" sz="5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61052" y="2103922"/>
            <a:ext cx="10515600" cy="4351338"/>
          </a:xfrm>
        </p:spPr>
        <p:txBody>
          <a:bodyPr>
            <a:normAutofit/>
          </a:bodyPr>
          <a:lstStyle/>
          <a:p>
            <a:r>
              <a:rPr lang="pl-PL" dirty="0"/>
              <a:t>I</a:t>
            </a:r>
            <a:r>
              <a:rPr lang="en-GB" dirty="0" smtClean="0"/>
              <a:t>t </a:t>
            </a:r>
            <a:r>
              <a:rPr lang="en-GB" dirty="0"/>
              <a:t>is the way to advertise the company</a:t>
            </a:r>
            <a:endParaRPr lang="pl-PL" dirty="0"/>
          </a:p>
          <a:p>
            <a:endParaRPr lang="pl-PL" dirty="0"/>
          </a:p>
          <a:p>
            <a:pPr marL="0" indent="0">
              <a:buNone/>
            </a:pPr>
            <a:endParaRPr lang="pl-PL" dirty="0" smtClean="0"/>
          </a:p>
          <a:p>
            <a:r>
              <a:rPr lang="pl-PL" dirty="0"/>
              <a:t>I</a:t>
            </a:r>
            <a:r>
              <a:rPr lang="en-GB" dirty="0" smtClean="0"/>
              <a:t>t </a:t>
            </a:r>
            <a:r>
              <a:rPr lang="en-GB" dirty="0"/>
              <a:t>is the way to become popular</a:t>
            </a:r>
            <a:endParaRPr lang="pl-PL" dirty="0"/>
          </a:p>
          <a:p>
            <a:endParaRPr lang="pl-PL" dirty="0" smtClean="0"/>
          </a:p>
          <a:p>
            <a:pPr marL="0" indent="0">
              <a:buNone/>
            </a:pPr>
            <a:endParaRPr lang="pl-PL" dirty="0" smtClean="0"/>
          </a:p>
          <a:p>
            <a:r>
              <a:rPr lang="pl-PL" dirty="0"/>
              <a:t>I</a:t>
            </a:r>
            <a:r>
              <a:rPr lang="en-GB" dirty="0" smtClean="0"/>
              <a:t>t </a:t>
            </a:r>
            <a:r>
              <a:rPr lang="en-GB" dirty="0"/>
              <a:t>is the way to reach a lot of people</a:t>
            </a: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2423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9800" b="1" i="1" dirty="0"/>
              <a:t>How to make a good advertisement?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252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 rot="20141434">
            <a:off x="-914269" y="827881"/>
            <a:ext cx="9144000" cy="2067339"/>
          </a:xfrm>
        </p:spPr>
        <p:txBody>
          <a:bodyPr/>
          <a:lstStyle/>
          <a:p>
            <a:r>
              <a:rPr lang="pl-PL" dirty="0" smtClean="0"/>
              <a:t>It </a:t>
            </a:r>
            <a:r>
              <a:rPr lang="pl-PL" dirty="0" err="1" smtClean="0"/>
              <a:t>must</a:t>
            </a:r>
            <a:r>
              <a:rPr lang="pl-PL" dirty="0" smtClean="0"/>
              <a:t> be </a:t>
            </a:r>
            <a:r>
              <a:rPr lang="pl-PL" dirty="0" err="1" smtClean="0"/>
              <a:t>easy</a:t>
            </a:r>
            <a:r>
              <a:rPr lang="pl-PL" dirty="0" smtClean="0"/>
              <a:t> to </a:t>
            </a:r>
            <a:r>
              <a:rPr lang="pl-PL" dirty="0" err="1" smtClean="0"/>
              <a:t>understand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657732" y="-108571"/>
            <a:ext cx="9144000" cy="1655762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1113" y="2175910"/>
            <a:ext cx="6930887" cy="465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17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486" y="1666920"/>
            <a:ext cx="5817475" cy="3870236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 rot="1383804">
            <a:off x="3157290" y="1545636"/>
            <a:ext cx="9144000" cy="1307676"/>
          </a:xfrm>
        </p:spPr>
        <p:txBody>
          <a:bodyPr>
            <a:normAutofit/>
          </a:bodyPr>
          <a:lstStyle/>
          <a:p>
            <a:r>
              <a:rPr lang="pl-PL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</a:t>
            </a:r>
            <a:r>
              <a:rPr lang="pl-PL" sz="7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should</a:t>
            </a:r>
            <a:r>
              <a:rPr lang="pl-PL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 </a:t>
            </a:r>
            <a:r>
              <a:rPr lang="pl-PL" sz="7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interesting</a:t>
            </a:r>
            <a:endParaRPr lang="pl-PL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6137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558343" y="708337"/>
            <a:ext cx="712425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</a:t>
            </a:r>
            <a:r>
              <a:rPr lang="pl-PL" sz="66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6600" b="1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should</a:t>
            </a:r>
            <a:r>
              <a:rPr lang="pl-PL" sz="66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66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</a:t>
            </a:r>
            <a:r>
              <a:rPr lang="pl-PL" sz="66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6600" b="1" i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colorful</a:t>
            </a:r>
            <a:endParaRPr lang="pl-PL" sz="6600" b="1" i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0162" y="2895243"/>
            <a:ext cx="5944136" cy="396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59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833352" y="148230"/>
            <a:ext cx="9144000" cy="3707215"/>
          </a:xfrm>
        </p:spPr>
        <p:txBody>
          <a:bodyPr>
            <a:normAutofit fontScale="90000"/>
          </a:bodyPr>
          <a:lstStyle/>
          <a:p>
            <a:r>
              <a:rPr lang="pl-PL" sz="8000" b="1" dirty="0"/>
              <a:t>C</a:t>
            </a:r>
            <a:r>
              <a:rPr lang="en-GB" sz="8000" b="1" dirty="0" err="1" smtClean="0"/>
              <a:t>haracters</a:t>
            </a:r>
            <a:r>
              <a:rPr lang="en-GB" sz="8000" b="1" dirty="0" smtClean="0"/>
              <a:t> </a:t>
            </a:r>
            <a:r>
              <a:rPr lang="en-GB" sz="8000" b="1" dirty="0"/>
              <a:t>should be “normal” people as we are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456" y="2290293"/>
            <a:ext cx="3425780" cy="456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0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680366"/>
            <a:ext cx="11190668" cy="1325563"/>
          </a:xfrm>
        </p:spPr>
        <p:txBody>
          <a:bodyPr>
            <a:normAutofit/>
          </a:bodyPr>
          <a:lstStyle/>
          <a:p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2379417"/>
            <a:ext cx="10515600" cy="4351338"/>
          </a:xfrm>
        </p:spPr>
        <p:txBody>
          <a:bodyPr/>
          <a:lstStyle/>
          <a:p>
            <a:r>
              <a:rPr lang="pl-PL" dirty="0" smtClean="0"/>
              <a:t>V</a:t>
            </a:r>
            <a:r>
              <a:rPr lang="en-GB" dirty="0" err="1" smtClean="0"/>
              <a:t>ideo</a:t>
            </a:r>
            <a:r>
              <a:rPr lang="en-GB" dirty="0" smtClean="0"/>
              <a:t> </a:t>
            </a:r>
            <a:r>
              <a:rPr lang="en-GB" dirty="0"/>
              <a:t>team recording the </a:t>
            </a:r>
            <a:r>
              <a:rPr lang="en-GB" dirty="0" smtClean="0"/>
              <a:t>advertisement</a:t>
            </a:r>
            <a:endParaRPr lang="pl-PL" dirty="0" smtClean="0"/>
          </a:p>
          <a:p>
            <a:endParaRPr lang="pl-PL" dirty="0"/>
          </a:p>
          <a:p>
            <a:r>
              <a:rPr lang="pl-PL" dirty="0"/>
              <a:t>P</a:t>
            </a:r>
            <a:r>
              <a:rPr lang="en-GB" dirty="0" err="1" smtClean="0"/>
              <a:t>sychologists</a:t>
            </a:r>
            <a:r>
              <a:rPr lang="en-GB" dirty="0" smtClean="0"/>
              <a:t> </a:t>
            </a:r>
            <a:r>
              <a:rPr lang="en-GB" dirty="0"/>
              <a:t>who do the </a:t>
            </a:r>
            <a:r>
              <a:rPr lang="en-GB" dirty="0" smtClean="0"/>
              <a:t>research</a:t>
            </a:r>
            <a:endParaRPr lang="pl-PL" dirty="0" smtClean="0"/>
          </a:p>
          <a:p>
            <a:endParaRPr lang="pl-PL" dirty="0"/>
          </a:p>
          <a:p>
            <a:r>
              <a:rPr lang="pl-PL" dirty="0"/>
              <a:t>M</a:t>
            </a:r>
            <a:r>
              <a:rPr lang="en-GB" dirty="0" err="1" smtClean="0"/>
              <a:t>arketing</a:t>
            </a:r>
            <a:r>
              <a:rPr lang="en-GB" dirty="0" smtClean="0"/>
              <a:t> </a:t>
            </a:r>
            <a:r>
              <a:rPr lang="en-GB" dirty="0"/>
              <a:t>specialists who create the advertisement step by step (dialogue, music, scenery etc.)</a:t>
            </a:r>
            <a:endParaRPr lang="pl-PL" dirty="0"/>
          </a:p>
          <a:p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 rot="509828">
            <a:off x="850875" y="881481"/>
            <a:ext cx="10119758" cy="923330"/>
          </a:xfrm>
          <a:prstGeom prst="rect">
            <a:avLst/>
          </a:prstGeom>
          <a:noFill/>
          <a:ln>
            <a:solidFill>
              <a:schemeClr val="accent6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Who works on the advertisement?</a:t>
            </a:r>
            <a:endParaRPr lang="pl-PL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64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68946" y="386366"/>
            <a:ext cx="9599054" cy="3123597"/>
          </a:xfrm>
        </p:spPr>
        <p:txBody>
          <a:bodyPr>
            <a:normAutofit/>
          </a:bodyPr>
          <a:lstStyle/>
          <a:p>
            <a:r>
              <a:rPr lang="en-GB" sz="8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Coca-Cola company advertisement</a:t>
            </a:r>
            <a:endParaRPr lang="pl-PL" sz="8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1579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138</Words>
  <Application>Microsoft Office PowerPoint</Application>
  <PresentationFormat>Panoramiczny</PresentationFormat>
  <Paragraphs>27</Paragraphs>
  <Slides>14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Motyw pakietu Office</vt:lpstr>
      <vt:lpstr> </vt:lpstr>
      <vt:lpstr>Why is marketing important?</vt:lpstr>
      <vt:lpstr>How to make a good advertisement? </vt:lpstr>
      <vt:lpstr>It must be easy to understand</vt:lpstr>
      <vt:lpstr>It should be interesting</vt:lpstr>
      <vt:lpstr>Prezentacja programu PowerPoint</vt:lpstr>
      <vt:lpstr>Characters should be “normal” people as we are </vt:lpstr>
      <vt:lpstr> </vt:lpstr>
      <vt:lpstr>Coca-Cola company advertisement</vt:lpstr>
      <vt:lpstr>The goal is to become familiar for everyone</vt:lpstr>
      <vt:lpstr>The product is present in every house and every situation</vt:lpstr>
      <vt:lpstr>Prezentacja programu PowerPoint</vt:lpstr>
      <vt:lpstr>It reminds about happy moments</vt:lpstr>
      <vt:lpstr>Conclusion:  The Coca-Cola company became so popular around the world that they don’t need the advertisement anymore, but they are still doing it. WHY?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Dominik Komarnicki</dc:creator>
  <cp:lastModifiedBy>Jakub Chatkowski</cp:lastModifiedBy>
  <cp:revision>6</cp:revision>
  <dcterms:created xsi:type="dcterms:W3CDTF">2018-04-12T21:10:57Z</dcterms:created>
  <dcterms:modified xsi:type="dcterms:W3CDTF">2019-06-30T00:19:57Z</dcterms:modified>
</cp:coreProperties>
</file>