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A8A"/>
    <a:srgbClr val="FEA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149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20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4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498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225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3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61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343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28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98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59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EADA4"/>
            </a:gs>
            <a:gs pos="83000">
              <a:srgbClr val="FA9A8A"/>
            </a:gs>
            <a:gs pos="100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1CF5-E3A8-4311-953A-030108567BF7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228F-DBEA-4E70-8C9E-5A1343E4B6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80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28048" y="559558"/>
            <a:ext cx="10244919" cy="212905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Copperplate Gothic Bold" panose="020E0705020206020404" pitchFamily="34" charset="0"/>
              </a:rPr>
              <a:t>WYCIECZKA DO MUZEUM KOLEJNICTWA</a:t>
            </a:r>
            <a:endParaRPr lang="pl-PL" dirty="0">
              <a:latin typeface="Copperplate Gothic Bold" panose="020E07050202060204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045006" y="3156520"/>
            <a:ext cx="3803177" cy="642415"/>
          </a:xfrm>
        </p:spPr>
        <p:txBody>
          <a:bodyPr/>
          <a:lstStyle/>
          <a:p>
            <a:r>
              <a:rPr lang="pl-PL" dirty="0" smtClean="0">
                <a:latin typeface="Copperplate Gothic Bold" panose="020E0705020206020404" pitchFamily="34" charset="0"/>
              </a:rPr>
              <a:t>01.10.2018 r.</a:t>
            </a:r>
            <a:endParaRPr lang="pl-PL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69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377" y="1127940"/>
            <a:ext cx="5949250" cy="44619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403" y="1130547"/>
            <a:ext cx="5970104" cy="4477577"/>
          </a:xfrm>
        </p:spPr>
      </p:pic>
    </p:spTree>
    <p:extLst>
      <p:ext uri="{BB962C8B-B14F-4D97-AF65-F5344CB8AC3E}">
        <p14:creationId xmlns:p14="http://schemas.microsoft.com/office/powerpoint/2010/main" val="893487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1" y="487053"/>
            <a:ext cx="5181600" cy="38862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93" y="2430153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004539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" y="539361"/>
            <a:ext cx="5181600" cy="38862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91" y="248246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1308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5" y="115094"/>
            <a:ext cx="5921877" cy="444140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0" y="2335798"/>
            <a:ext cx="5871043" cy="4403282"/>
          </a:xfrm>
        </p:spPr>
      </p:pic>
    </p:spTree>
    <p:extLst>
      <p:ext uri="{BB962C8B-B14F-4D97-AF65-F5344CB8AC3E}">
        <p14:creationId xmlns:p14="http://schemas.microsoft.com/office/powerpoint/2010/main" val="359046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0203" y="1004999"/>
            <a:ext cx="6304177" cy="472813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48" y="1332855"/>
            <a:ext cx="5921411" cy="4441058"/>
          </a:xfrm>
        </p:spPr>
      </p:pic>
    </p:spTree>
    <p:extLst>
      <p:ext uri="{BB962C8B-B14F-4D97-AF65-F5344CB8AC3E}">
        <p14:creationId xmlns:p14="http://schemas.microsoft.com/office/powerpoint/2010/main" val="229461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2" y="115094"/>
            <a:ext cx="5777227" cy="433292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97" y="2268962"/>
            <a:ext cx="5810805" cy="4358104"/>
          </a:xfr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970966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96" y="108488"/>
            <a:ext cx="8818536" cy="6613903"/>
          </a:xfrm>
        </p:spPr>
      </p:pic>
    </p:spTree>
    <p:extLst>
      <p:ext uri="{BB962C8B-B14F-4D97-AF65-F5344CB8AC3E}">
        <p14:creationId xmlns:p14="http://schemas.microsoft.com/office/powerpoint/2010/main" val="425635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5245" y="492771"/>
            <a:ext cx="11436458" cy="35677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października Słowiki odwiedziły MUZEUM KOLEJNICTWA. </a:t>
            </a:r>
            <a:endParaRPr lang="pl-P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początku porozmawiały z Panem na temat bezpieczeństwa związanego z zachowaniem się na dworcu kolejowym. Następnie każde dziecko narysowało swój wymarzony pociąg.</a:t>
            </a:r>
          </a:p>
          <a:p>
            <a:pPr marL="0" indent="0" algn="ctr">
              <a:buNone/>
            </a:pP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krótkiej lekcji o bezpieczeństwie, udaliśmy się na wystawę przedstawiającą miniaturowe modele różnorodnych pociągów, zarówno tych bardzo starych, jak i tych najnowszych. Uruchomiliśmy również makietę, dzięki której mogliśmy obejrzeć jeżdżące miniaturowe pociągi. </a:t>
            </a:r>
          </a:p>
          <a:p>
            <a:pPr marL="0" indent="0" algn="ctr">
              <a:buNone/>
            </a:pP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Kolejnym celem naszej wycieczki był skansen pociągów, który nasze słowiki okrzyknęły nazwą „Ogrodów pociągowych”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. Wszystkie pojazdy obejrzeliśmy dokładnie zarówno z zewnątrz, jak i w środku. Po skończonym zwiedzaniu ruszyliśmy na przystanek, aby oczekiwać na powrotny tramwaj.</a:t>
            </a:r>
          </a:p>
        </p:txBody>
      </p:sp>
    </p:spTree>
    <p:extLst>
      <p:ext uri="{BB962C8B-B14F-4D97-AF65-F5344CB8AC3E}">
        <p14:creationId xmlns:p14="http://schemas.microsoft.com/office/powerpoint/2010/main" val="159370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ymbol zastępczy zawartości 4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13" y="2179672"/>
            <a:ext cx="5914128" cy="4435596"/>
          </a:xfrm>
        </p:spPr>
      </p:pic>
      <p:pic>
        <p:nvPicPr>
          <p:cNvPr id="46" name="Symbol zastępczy zawartości 4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8" y="306886"/>
            <a:ext cx="5454112" cy="4090584"/>
          </a:xfrm>
        </p:spPr>
      </p:pic>
    </p:spTree>
    <p:extLst>
      <p:ext uri="{BB962C8B-B14F-4D97-AF65-F5344CB8AC3E}">
        <p14:creationId xmlns:p14="http://schemas.microsoft.com/office/powerpoint/2010/main" val="3270756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1" y="353381"/>
            <a:ext cx="5181600" cy="38862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78" y="2296481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287882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4" y="430871"/>
            <a:ext cx="5181600" cy="38862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76" y="250764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4307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2" y="570356"/>
            <a:ext cx="5181600" cy="38862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82" y="2513456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77734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2" y="384283"/>
            <a:ext cx="4619050" cy="6158734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87" y="152055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2320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9" y="533548"/>
            <a:ext cx="5181600" cy="38862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97" y="2476648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46846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0886" y="1101476"/>
            <a:ext cx="6233494" cy="467511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22" y="1288248"/>
            <a:ext cx="5735432" cy="4301574"/>
          </a:xfrm>
        </p:spPr>
      </p:pic>
    </p:spTree>
    <p:extLst>
      <p:ext uri="{BB962C8B-B14F-4D97-AF65-F5344CB8AC3E}">
        <p14:creationId xmlns:p14="http://schemas.microsoft.com/office/powerpoint/2010/main" val="378510047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121</Words>
  <Application>Microsoft Office PowerPoint</Application>
  <PresentationFormat>Panoramiczny</PresentationFormat>
  <Paragraphs>6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Copperplate Gothic Bold</vt:lpstr>
      <vt:lpstr>Times New Roman</vt:lpstr>
      <vt:lpstr>Wingdings</vt:lpstr>
      <vt:lpstr>Motyw pakietu Office</vt:lpstr>
      <vt:lpstr>WYCIECZKA DO MUZEUM KOLEJNICTWA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WYCIECZKA DO MUZEUM KOLEJNICTWA</dc:title>
  <dc:creator>Diana Ż</dc:creator>
  <cp:lastModifiedBy>Milena Maliszewska</cp:lastModifiedBy>
  <cp:revision>6</cp:revision>
  <dcterms:created xsi:type="dcterms:W3CDTF">2018-10-01T15:33:22Z</dcterms:created>
  <dcterms:modified xsi:type="dcterms:W3CDTF">2018-10-02T07:34:37Z</dcterms:modified>
</cp:coreProperties>
</file>