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A6F847-031C-413B-ABD9-CA7A161417EC}" type="datetimeFigureOut">
              <a:rPr lang="pl-PL" smtClean="0"/>
              <a:t>2019-03-12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346A1C-BEC1-43BB-B274-C68EB1370F29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728" y="-215489"/>
            <a:ext cx="12828349" cy="710140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Muzyka w </a:t>
            </a:r>
            <a:r>
              <a:rPr lang="pl-PL" sz="6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romantyźmie</a:t>
            </a:r>
            <a:endParaRPr lang="pl-PL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95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Twórcy i dzieła epoki romantyzmu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Franz Schubert – </a:t>
            </a:r>
            <a:r>
              <a:rPr lang="pl-PL" dirty="0" err="1" smtClean="0">
                <a:solidFill>
                  <a:schemeClr val="bg1"/>
                </a:solidFill>
              </a:rPr>
              <a:t>Erlkonig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Fryderyk Chopin – Ballada g-moll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Robert Schumann – Fantazja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Ferenc Liszt – Co słychać w górach?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Richard Strauss – Tako </a:t>
            </a:r>
            <a:r>
              <a:rPr lang="pl-PL" dirty="0" err="1" smtClean="0">
                <a:solidFill>
                  <a:schemeClr val="bg1"/>
                </a:solidFill>
              </a:rPr>
              <a:t>rzecze</a:t>
            </a:r>
            <a:r>
              <a:rPr lang="pl-PL" dirty="0" smtClean="0">
                <a:solidFill>
                  <a:schemeClr val="bg1"/>
                </a:solidFill>
              </a:rPr>
              <a:t> Zaratustra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224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653136"/>
            <a:ext cx="8229600" cy="1872208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pl-PL" dirty="0" smtClean="0"/>
              <a:t>                                      Wykonały:</a:t>
            </a:r>
          </a:p>
          <a:p>
            <a:pPr marL="137160" indent="0" algn="r">
              <a:buNone/>
            </a:pPr>
            <a:r>
              <a:rPr lang="pl-PL" dirty="0" smtClean="0"/>
              <a:t>Zuzanna Kamińska</a:t>
            </a:r>
          </a:p>
          <a:p>
            <a:pPr marL="137160" indent="0" algn="ctr">
              <a:buNone/>
            </a:pPr>
            <a:r>
              <a:rPr lang="pl-PL" dirty="0" smtClean="0"/>
              <a:t>                                            Kinga </a:t>
            </a:r>
            <a:r>
              <a:rPr lang="pl-PL" dirty="0" err="1" smtClean="0"/>
              <a:t>Maciaś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87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b="1" i="1" dirty="0" smtClean="0"/>
              <a:t>Krótko o </a:t>
            </a:r>
            <a:r>
              <a:rPr lang="pl-PL" b="1" i="1" dirty="0" err="1" smtClean="0"/>
              <a:t>romantyźmie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00" dirty="0" smtClean="0">
                <a:solidFill>
                  <a:schemeClr val="bg1"/>
                </a:solidFill>
              </a:rPr>
              <a:t>  </a:t>
            </a:r>
            <a:r>
              <a:rPr lang="pl-PL" sz="100" dirty="0" err="1" smtClean="0">
                <a:solidFill>
                  <a:schemeClr val="bg1"/>
                </a:solidFill>
              </a:rPr>
              <a:t>japierdole</a:t>
            </a:r>
            <a:endParaRPr lang="pl-PL" sz="1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pl-PL" sz="2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marL="0" indent="0">
              <a:buNone/>
            </a:pPr>
            <a:r>
              <a:rPr lang="pl-PL" sz="2400" b="0" i="0" dirty="0" smtClean="0">
                <a:solidFill>
                  <a:srgbClr val="222222"/>
                </a:solidFill>
                <a:effectLst/>
              </a:rPr>
              <a:t>Największym celem romantyków było połączenie religii, nauki i życia w jedną wyższą, wspólną jakość, jaką była sztuka. Najkrócej można powiedzieć, że romantyzm zrodziła potrzeba i pragnienie wolności. Ta idea pozostała żywa we wszystkich następnych pokoleniach twórców, aż do dnia dzisiejszego. W latach osiemdziesiątych XIX w. zaczął się jednak odwrót od romantyzmu, czego efektem była muzyka modernistyczna.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671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Charakterystyka</a:t>
            </a:r>
            <a:br>
              <a:rPr lang="pl-PL" dirty="0" smtClean="0"/>
            </a:br>
            <a:r>
              <a:rPr lang="pl-PL" dirty="0" smtClean="0"/>
              <a:t> i zdobycze epoki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Dążenie do jak najpełniejszego wyrażenia uczuć i nastrojów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Ścisły związek ze słowem i innymi dziedzinami sztuki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Wyswobodzenie form z ich klasycznej architektoniki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Rozwój liryki muzycznej (pieśń romantyczna, instrumentalna miniatura liryczna)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Powstanie nowych form o charakterze programowym, takich jak ballada, fantazja, poemat symfoniczny, dramat muzyczny – często opartych na motywach pieśniowych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Silne nawiązanie do elementów narodowych, szkoły narodowe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300" dirty="0" smtClean="0">
                <a:solidFill>
                  <a:schemeClr val="bg1"/>
                </a:solidFill>
                <a:cs typeface="Arial" panose="020B0604020202020204" pitchFamily="34" charset="0"/>
              </a:rPr>
              <a:t>Wyraźnie rozluźnianie zależności funkcyjnych</a:t>
            </a:r>
            <a:endParaRPr lang="pl-PL" sz="23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2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Muzyka romantyczna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Muzyka romantyczna – muzyka nastrojów. Nastrojów emocjonalnych i narodowych. Muzyka literacka, programowa, w której pieśń, ballada i utwór charakterystyczny tworzyły nowy świat odczuć i wrażeń. Typowa dla klasycyzmu logika przebiegu muzycznego ustępuje swobodnemu fantazjowaniu. Liczy się przede wszystkim subiektywna forma wypowiedzi, która w symfonii programowej Berlioza  i muzycznym dramacie Wagnera znajduje </a:t>
            </a:r>
            <a:r>
              <a:rPr lang="pl-PL" dirty="0">
                <a:solidFill>
                  <a:schemeClr val="bg1"/>
                </a:solidFill>
              </a:rPr>
              <a:t>t</a:t>
            </a:r>
            <a:r>
              <a:rPr lang="pl-PL" dirty="0" smtClean="0">
                <a:solidFill>
                  <a:schemeClr val="bg1"/>
                </a:solidFill>
              </a:rPr>
              <a:t>wój szczyt. Muzyka tego okresu obejmuje coraz większe obszary- pojawiają się szkoły narodowe. Dla nich typową formą staje się opera, przeżywająca w dobie romantyzmu swój najbujniejszy rozkwit. Język dźwiękowy epoki romantycznej rozwija się tak bogato, że konsekwencjami tego rozwoju staną się naszych już czasach nowe zasady kształtowania muzyki.</a:t>
            </a:r>
          </a:p>
        </p:txBody>
      </p:sp>
    </p:spTree>
    <p:extLst>
      <p:ext uri="{BB962C8B-B14F-4D97-AF65-F5344CB8AC3E}">
        <p14:creationId xmlns:p14="http://schemas.microsoft.com/office/powerpoint/2010/main" val="2711635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Liryka muzyczna romantyzmu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/>
          <a:lstStyle/>
          <a:p>
            <a:pPr marL="13716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pl-PL" dirty="0">
                <a:solidFill>
                  <a:schemeClr val="bg1"/>
                </a:solidFill>
              </a:rPr>
              <a:t>T</a:t>
            </a:r>
            <a:r>
              <a:rPr lang="pl-PL" dirty="0" smtClean="0">
                <a:solidFill>
                  <a:schemeClr val="bg1"/>
                </a:solidFill>
              </a:rPr>
              <a:t>o przede wszystkim pieśni solowe, których podstawą jest poezja romantyczna. Do romantycznej liryki muzycznej należą również utwory instrumentalne, oparte na motywach melodycznych pieśni bądź utrzymane w pieśniowym charakterze.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44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Ballada instrumentalna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Utwór o wyrazie epickim, wzorowanym na balladach wokalnych. Stąd charakter opowiadający, zmienny, wielonastrojowy. Ballada nie posiada ustawionej formalnie budowy.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51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Fantazja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Utwór instrumentalny o nieustalonej budowie, często nawiązujący do improwizacyjności, oparty na istniejących formach i gatunkach. W </a:t>
            </a:r>
            <a:r>
              <a:rPr lang="pl-PL" dirty="0" err="1" smtClean="0">
                <a:solidFill>
                  <a:schemeClr val="bg1"/>
                </a:solidFill>
              </a:rPr>
              <a:t>romantyźmie</a:t>
            </a:r>
            <a:r>
              <a:rPr lang="pl-PL" dirty="0" smtClean="0">
                <a:solidFill>
                  <a:schemeClr val="bg1"/>
                </a:solidFill>
              </a:rPr>
              <a:t> punktem wyjścia dla fantazji mogła być forma sonatowa, motywy z pieśni bądź oper czy tez melodyka ludowa.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9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Dramat muzyczny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Forma realizująca ideę współdziałania wszystkich sztuk, głównie poezji, dramatu, sztuki teatralnej, plastyki i muzyki. O jednolitości dzieła decydowały podstawowe tematy muzyczne – motywy przewodnie. Romantyczny dramat muzyczny odznaczał się bardzo rozbudowaną obsadą symfoniczną oraz ponad przeciętnym czasem trwania.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2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Muzyczne szkoły narodowe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polska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rosyjska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norweska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fińska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czeska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bg1"/>
                </a:solidFill>
              </a:rPr>
              <a:t>Szkoła hiszpańska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4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219</TotalTime>
  <Words>465</Words>
  <Application>Microsoft Office PowerPoint</Application>
  <PresentationFormat>Pokaz na ekranie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Wierzchołek</vt:lpstr>
      <vt:lpstr>Muzyka w romantyźmie</vt:lpstr>
      <vt:lpstr>Krótko o romantyźmie</vt:lpstr>
      <vt:lpstr>Charakterystyka  i zdobycze epoki</vt:lpstr>
      <vt:lpstr>Muzyka romantyczna</vt:lpstr>
      <vt:lpstr>Liryka muzyczna romantyzmu</vt:lpstr>
      <vt:lpstr>Ballada instrumentalna</vt:lpstr>
      <vt:lpstr>Fantazja</vt:lpstr>
      <vt:lpstr>Dramat muzyczny</vt:lpstr>
      <vt:lpstr>Muzyczne szkoły narodowe</vt:lpstr>
      <vt:lpstr>Twórcy i dzieła epoki romantyzmu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w romantyźmie</dc:title>
  <dc:creator>Kaminski</dc:creator>
  <cp:lastModifiedBy>Kaminski</cp:lastModifiedBy>
  <cp:revision>12</cp:revision>
  <dcterms:created xsi:type="dcterms:W3CDTF">2019-03-12T16:00:29Z</dcterms:created>
  <dcterms:modified xsi:type="dcterms:W3CDTF">2019-03-12T19:39:41Z</dcterms:modified>
</cp:coreProperties>
</file>