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4815" y="1254765"/>
            <a:ext cx="9448800" cy="1825096"/>
          </a:xfrm>
        </p:spPr>
        <p:txBody>
          <a:bodyPr/>
          <a:lstStyle/>
          <a:p>
            <a:r>
              <a:rPr lang="pl-PL" dirty="0">
                <a:latin typeface="Book Antiqua" panose="02040602050305030304" pitchFamily="18" charset="0"/>
              </a:rPr>
              <a:t>Ochrona danych osobowych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542117" y="6234084"/>
            <a:ext cx="9448800" cy="685800"/>
          </a:xfrm>
        </p:spPr>
        <p:txBody>
          <a:bodyPr/>
          <a:lstStyle/>
          <a:p>
            <a:r>
              <a:rPr lang="pl-PL" dirty="0" smtClean="0"/>
              <a:t>Patryk Studziński 3TOR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750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Ochrona danych osobowych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/>
              <a:t>Regulacje prawne dotyczące tworzenia i posługiwania się zbiorami </a:t>
            </a:r>
            <a:r>
              <a:rPr lang="pl-PL" sz="2400" b="1" dirty="0"/>
              <a:t>danych osobowych</a:t>
            </a:r>
            <a:r>
              <a:rPr lang="pl-PL" sz="2400" dirty="0"/>
              <a:t>, a także pojedynczymi danymi, mające na celu administracyjno-prawną </a:t>
            </a:r>
            <a:r>
              <a:rPr lang="pl-PL" sz="2400" b="1" dirty="0"/>
              <a:t>ochronę</a:t>
            </a:r>
            <a:r>
              <a:rPr lang="pl-PL" sz="2400" dirty="0"/>
              <a:t> prawa do prywatności.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9381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Jak zatem ochronić się przed kradzieżą danych osobowych?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Nie podawaj swoich danych w trakcie rozmów telefonicznych nieznajomym osobom</a:t>
            </a:r>
          </a:p>
          <a:p>
            <a:r>
              <a:rPr lang="pl-PL" dirty="0"/>
              <a:t>Bardzo dokładnie niszcz stare dokumenty i korespondencję, których chcesz się pozbyć – to fantastyczne źródło wiedzy na Twój temat</a:t>
            </a:r>
          </a:p>
          <a:p>
            <a:r>
              <a:rPr lang="pl-PL" dirty="0"/>
              <a:t>Nie zostawiaj swoich dokumentów w rękach osób niepowołanych</a:t>
            </a:r>
          </a:p>
          <a:p>
            <a:r>
              <a:rPr lang="pl-PL" dirty="0"/>
              <a:t>Nigdy nie otwieraj e-maili podejrzanych lub nieznanego pochodzenia</a:t>
            </a:r>
          </a:p>
          <a:p>
            <a:r>
              <a:rPr lang="pl-PL" dirty="0"/>
              <a:t>Nie powinniśmy korzystać ze stron internetowych, które zawierają nielegalne treści</a:t>
            </a:r>
          </a:p>
          <a:p>
            <a:r>
              <a:rPr lang="pl-PL" dirty="0"/>
              <a:t>Nie powinniśmy podawać danych osobowych na stronach, które nie wykorzystują szyfrowanego połączenia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284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7 </a:t>
            </a:r>
            <a:r>
              <a:rPr lang="pl-PL" dirty="0"/>
              <a:t>przykrych konsekwencji kradzieży tożsamości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Wyłudzenie kredytu na Twoje imię i nazwisko</a:t>
            </a:r>
          </a:p>
          <a:p>
            <a:r>
              <a:rPr lang="pl-PL" dirty="0"/>
              <a:t>Prowadzenie fałszywej działalności biznesowej w Twoim imieniu i wyłudzania np. zwrotu podatku</a:t>
            </a:r>
          </a:p>
          <a:p>
            <a:r>
              <a:rPr lang="pl-PL" dirty="0"/>
              <a:t>Wynajęcie pokoju hotelowego w celu kradzieży wyposażenia</a:t>
            </a:r>
          </a:p>
          <a:p>
            <a:r>
              <a:rPr lang="pl-PL" dirty="0"/>
              <a:t>Z</a:t>
            </a:r>
            <a:r>
              <a:rPr lang="pl-PL" dirty="0" smtClean="0"/>
              <a:t>ałożenie </a:t>
            </a:r>
            <a:r>
              <a:rPr lang="pl-PL" dirty="0"/>
              <a:t>firmy na nasze </a:t>
            </a:r>
            <a:r>
              <a:rPr lang="pl-PL" dirty="0" smtClean="0"/>
              <a:t>nazwisko</a:t>
            </a:r>
            <a:endParaRPr lang="pl-PL" dirty="0"/>
          </a:p>
          <a:p>
            <a:r>
              <a:rPr lang="pl-PL" dirty="0" smtClean="0"/>
              <a:t>Zawarcie </a:t>
            </a:r>
            <a:r>
              <a:rPr lang="pl-PL" dirty="0"/>
              <a:t>umowy z operatorem telekomunikacyjnym na Twoje dane </a:t>
            </a:r>
            <a:r>
              <a:rPr lang="pl-PL" dirty="0" smtClean="0"/>
              <a:t>osobowe</a:t>
            </a:r>
          </a:p>
          <a:p>
            <a:r>
              <a:rPr lang="pl-PL" dirty="0"/>
              <a:t>Mandat i punkty karne na Twoje </a:t>
            </a:r>
            <a:r>
              <a:rPr lang="pl-PL" dirty="0" smtClean="0"/>
              <a:t>konto</a:t>
            </a:r>
          </a:p>
          <a:p>
            <a:r>
              <a:rPr lang="pl-PL" dirty="0"/>
              <a:t>W</a:t>
            </a:r>
            <a:r>
              <a:rPr lang="pl-PL" dirty="0" smtClean="0"/>
              <a:t>ykorzystanie </a:t>
            </a:r>
            <a:r>
              <a:rPr lang="pl-PL" dirty="0"/>
              <a:t>przy legitymowaniu się przy jeździe bez biletu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8531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Przykłady kradzieży dowodów osobistych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</a:t>
            </a:r>
            <a:r>
              <a:rPr lang="pl-PL" dirty="0"/>
              <a:t>szkole podstawowej mój syn rozlał sok. Aby pożyczyć </a:t>
            </a:r>
            <a:r>
              <a:rPr lang="pl-PL" dirty="0" err="1"/>
              <a:t>mop</a:t>
            </a:r>
            <a:r>
              <a:rPr lang="pl-PL" dirty="0"/>
              <a:t> i posprzątać, musiałem zostawić sprzątaczce dowód osobisty.</a:t>
            </a:r>
          </a:p>
          <a:p>
            <a:r>
              <a:rPr lang="pl-PL" dirty="0"/>
              <a:t>Notorycznie zostawiamy dowód osobisty w wypożyczalniach nart czy łyżew. Jednak dużym zaskoczeniem było dla nas żądanie zostawienia dowodu osobistego na basenie jednej z nadmorskich miejscowości, w zamian za kluczyk do szafki.</a:t>
            </a:r>
          </a:p>
          <a:p>
            <a:r>
              <a:rPr lang="pl-PL" dirty="0"/>
              <a:t>Niestety, gdy taryfa dowiozła go na miejsce, okazało się, że do zapłaty za kurs zabrakło mu 20 złotych. Pan Tomasz obiecał, że odda pieniądze następnego dnia, jednak kierowca chciał zabezpieczenia i zaproponował pozostawienie mu dowodu osobistego, na co chłopak przystał. Taksówkarz zapisał mu na kartce imię i numer kontaktowy. Niestety, rankiem telefon odebrała starsza kobieta, mieszkająca w zupełnie innym mieście.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340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Lepiej nie udostępniaj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Swojego numeru pesel</a:t>
            </a:r>
          </a:p>
          <a:p>
            <a:r>
              <a:rPr lang="pl-PL" dirty="0" smtClean="0"/>
              <a:t>Serii i numeru posiadanych dokumentów</a:t>
            </a:r>
          </a:p>
          <a:p>
            <a:r>
              <a:rPr lang="pl-PL" dirty="0" smtClean="0"/>
              <a:t>Danych dotyczących kart płatniczych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601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Gdzie zgłosić kradzież dowodu osobistego?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853738"/>
            <a:ext cx="10820400" cy="4813069"/>
          </a:xfrm>
        </p:spPr>
        <p:txBody>
          <a:bodyPr>
            <a:normAutofit/>
          </a:bodyPr>
          <a:lstStyle/>
          <a:p>
            <a:r>
              <a:rPr lang="pl-PL" sz="2000" dirty="0"/>
              <a:t>Przede wszystkim powinniśmy udać się na policję i tam przedstawić swoją sytuację. Policjant spisze wtedy nasze dane oraz notatkę dotyczącą okoliczności kradzieży dowodu. Otrzymamy pismo potwierdzające nasze zgłoszenie. Będzie on bardzo pomocny wtedy, gdy będziemy musieli udowodnić sytuację, w której się znaleźliśmy</a:t>
            </a:r>
            <a:r>
              <a:rPr lang="pl-PL" sz="2000" dirty="0" smtClean="0"/>
              <a:t>.</a:t>
            </a:r>
          </a:p>
          <a:p>
            <a:r>
              <a:rPr lang="pl-PL" sz="2000" dirty="0"/>
              <a:t>O utracie dowodu powinniśmy też poinformować najbliższy organ gminy albo placówkę </a:t>
            </a:r>
            <a:r>
              <a:rPr lang="pl-PL" sz="2000" dirty="0" smtClean="0"/>
              <a:t>konsularną. </a:t>
            </a:r>
            <a:r>
              <a:rPr lang="pl-PL" sz="2000" dirty="0"/>
              <a:t>W tych placówkach będziemy mogli też dokonać wyrobienia nowego dowodu osobistego</a:t>
            </a:r>
            <a:r>
              <a:rPr lang="pl-PL" sz="2000" dirty="0" smtClean="0"/>
              <a:t>.</a:t>
            </a:r>
          </a:p>
          <a:p>
            <a:r>
              <a:rPr lang="pl-PL" sz="2000" dirty="0"/>
              <a:t>Także warto poinformować o utracie dowodu tożsamości bank. Co ważne, możemy zrobić to w każdym banku, nie tylko w tym, w którym mamy </a:t>
            </a:r>
            <a:r>
              <a:rPr lang="pl-PL" sz="2000" dirty="0" smtClean="0"/>
              <a:t>rachunek. Pracownik wtedy „</a:t>
            </a:r>
            <a:r>
              <a:rPr lang="pl-PL" sz="2000" b="1" dirty="0"/>
              <a:t>Centralnej Bazy Danych Systemu </a:t>
            </a:r>
            <a:r>
              <a:rPr lang="pl-PL" sz="2000" b="1" dirty="0" err="1" smtClean="0"/>
              <a:t>Dz</a:t>
            </a:r>
            <a:r>
              <a:rPr lang="pl-PL" sz="2000" b="1" dirty="0" smtClean="0"/>
              <a:t>”</a:t>
            </a:r>
            <a:r>
              <a:rPr lang="pl-PL" sz="2000" dirty="0"/>
              <a:t> informację o tym, że dowód jest ukradziony i tym samym zablokować możliwość wzięcia pożyczki czy kredytu na nasze dane</a:t>
            </a:r>
            <a:r>
              <a:rPr lang="pl-PL" sz="2000" dirty="0" smtClean="0"/>
              <a:t>.</a:t>
            </a:r>
          </a:p>
          <a:p>
            <a:r>
              <a:rPr lang="pl-PL" sz="2000" dirty="0" smtClean="0"/>
              <a:t>Również na stronie „obywatel.gov.pl” wypełniając formularz  i podpisując profilem zaufanym.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2997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</Template>
  <TotalTime>34</TotalTime>
  <Words>185</Words>
  <Application>Microsoft Office PowerPoint</Application>
  <PresentationFormat>Panoramiczny</PresentationFormat>
  <Paragraphs>34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Book Antiqua</vt:lpstr>
      <vt:lpstr>Century Gothic</vt:lpstr>
      <vt:lpstr>Para</vt:lpstr>
      <vt:lpstr>Ochrona danych osobowych </vt:lpstr>
      <vt:lpstr>Ochrona danych osobowych</vt:lpstr>
      <vt:lpstr>Jak zatem ochronić się przed kradzieżą danych osobowych?</vt:lpstr>
      <vt:lpstr>7 przykrych konsekwencji kradzieży tożsamości </vt:lpstr>
      <vt:lpstr>Przykłady kradzieży dowodów osobistych </vt:lpstr>
      <vt:lpstr>Lepiej nie udostępniaj</vt:lpstr>
      <vt:lpstr>Gdzie zgłosić kradzież dowodu osobistego?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Ochrona danych osobowych</dc:title>
  <dc:creator>julia krzesniak</dc:creator>
  <cp:lastModifiedBy>julia krzesniak</cp:lastModifiedBy>
  <cp:revision>4</cp:revision>
  <dcterms:created xsi:type="dcterms:W3CDTF">2019-03-14T10:54:23Z</dcterms:created>
  <dcterms:modified xsi:type="dcterms:W3CDTF">2019-03-14T11:28:28Z</dcterms:modified>
</cp:coreProperties>
</file>