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DCC5090-52A0-48A7-BB39-585898F1BA2D}" type="datetimeFigureOut">
              <a:rPr lang="sk-SK" smtClean="0"/>
              <a:t>25. 3. 2019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860C19-BBC3-4499-B606-B691585F9BA7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1772816"/>
            <a:ext cx="5292080" cy="1944216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Riadenie zmeny v škole</a:t>
            </a:r>
            <a:endParaRPr lang="sk-SK" sz="4800" b="1" dirty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4941168"/>
            <a:ext cx="3309803" cy="1260629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Constantia" panose="02030602050306030303" pitchFamily="18" charset="0"/>
              </a:rPr>
              <a:t>Opäť začíname</a:t>
            </a:r>
          </a:p>
          <a:p>
            <a:r>
              <a:rPr lang="sk-SK" sz="3200" b="1" dirty="0" smtClean="0">
                <a:latin typeface="Constantia" panose="02030602050306030303" pitchFamily="18" charset="0"/>
              </a:rPr>
              <a:t>II. </a:t>
            </a:r>
            <a:r>
              <a:rPr lang="sk-SK" sz="3200" b="1" dirty="0">
                <a:latin typeface="Constantia" panose="02030602050306030303" pitchFamily="18" charset="0"/>
              </a:rPr>
              <a:t>r</a:t>
            </a:r>
            <a:r>
              <a:rPr lang="sk-SK" sz="3200" b="1" dirty="0" smtClean="0">
                <a:latin typeface="Constantia" panose="02030602050306030303" pitchFamily="18" charset="0"/>
              </a:rPr>
              <a:t>očník / 1</a:t>
            </a:r>
            <a:endParaRPr lang="sk-SK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96855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20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047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5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4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1" y="359363"/>
            <a:ext cx="4623978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4205"/>
            <a:ext cx="4644008" cy="619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9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599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4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5292080" y="3529377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latin typeface="Constantia" panose="02030602050306030303" pitchFamily="18" charset="0"/>
              </a:rPr>
              <a:t>...práca tímu pre rozvoj školy</a:t>
            </a:r>
            <a:endParaRPr lang="sk-SK" sz="20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</TotalTime>
  <Words>17</Words>
  <Application>Microsoft Office PowerPoint</Application>
  <PresentationFormat>Prezentácia na obrazovke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Century Gothic</vt:lpstr>
      <vt:lpstr>Constantia</vt:lpstr>
      <vt:lpstr>Verdana</vt:lpstr>
      <vt:lpstr>Wingdings 2</vt:lpstr>
      <vt:lpstr>Nadšenie</vt:lpstr>
      <vt:lpstr>Riadenie zmeny v škole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Riadenie zmeny v škole</dc:title>
  <dc:creator>Jana Katonová</dc:creator>
  <cp:lastModifiedBy>Tatiana Kizivatová</cp:lastModifiedBy>
  <cp:revision>5</cp:revision>
  <dcterms:created xsi:type="dcterms:W3CDTF">2013-10-02T09:53:24Z</dcterms:created>
  <dcterms:modified xsi:type="dcterms:W3CDTF">2019-03-25T15:29:25Z</dcterms:modified>
</cp:coreProperties>
</file>