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2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D1F81-BF9D-4FE3-9489-AFC5BD33EE2A}" type="datetimeFigureOut">
              <a:rPr lang="pl-PL" smtClean="0"/>
              <a:t>2017-10-25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B647-C6AC-41C0-8281-2ECD2DE2316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BENIAMIN WERSJA KOMPUTEROWA</a:t>
            </a: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0456" y="1628800"/>
            <a:ext cx="5883087" cy="336176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0" y="5157192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Beniamin jest programem zapewniającym bezpieczny dostęp do zasobów sieci Internet. Blokuje dostęp do stron, zgodnie z ustawieniami ustalonymi przez osobę nadzorującą komputer oraz ogranicza dostęp do wybranych funkcjonalności (np. komunikatory, listy dyskusyjne, ściąganie plików z sieci, poczta e-mail, zarządzanie dostępem do serwisów video i społecznościowych).</a:t>
            </a:r>
          </a:p>
          <a:p>
            <a:pPr algn="ctr"/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www.beniamin.pl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BENIAMIN</a:t>
            </a: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6763" y="1484784"/>
            <a:ext cx="6570475" cy="2827365"/>
          </a:xfrm>
          <a:prstGeom prst="rect">
            <a:avLst/>
          </a:prstGeom>
        </p:spPr>
      </p:pic>
      <p:pic>
        <p:nvPicPr>
          <p:cNvPr id="6" name="Obraz 5" descr="screenshot-beniamin.pl 2017-10-25 20-59-58-53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470140"/>
            <a:ext cx="4896544" cy="19924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BENIAMIN WERSJA TELEFONICZNA</a:t>
            </a: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749" y="2132856"/>
            <a:ext cx="8760502" cy="388843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www.beniamin.pl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BENIAMIN WERSJA TELEFONICZNA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www.beniamin.pl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51520" y="2132856"/>
            <a:ext cx="86409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l-PL" sz="2400" b="1" dirty="0">
                <a:solidFill>
                  <a:srgbClr val="00B050"/>
                </a:solidFill>
              </a:rPr>
              <a:t>Główne funkcje </a:t>
            </a:r>
            <a:r>
              <a:rPr lang="pl-PL" sz="2400" b="1" dirty="0" smtClean="0">
                <a:solidFill>
                  <a:srgbClr val="00B050"/>
                </a:solidFill>
              </a:rPr>
              <a:t>aplikacji</a:t>
            </a:r>
          </a:p>
          <a:p>
            <a:pPr algn="ctr" fontAlgn="base"/>
            <a:endParaRPr lang="pl-PL" sz="2400" b="1" dirty="0"/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dostęp </a:t>
            </a:r>
            <a:r>
              <a:rPr lang="pl-PL" dirty="0"/>
              <a:t>do określonych treści w Internecie, blokowanie stron niedozwolonych dla dzieci;</a:t>
            </a:r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ustawianie </a:t>
            </a:r>
            <a:r>
              <a:rPr lang="pl-PL" dirty="0"/>
              <a:t>czasu dostępu do </a:t>
            </a:r>
            <a:r>
              <a:rPr lang="pl-PL" dirty="0" err="1"/>
              <a:t>internetu</a:t>
            </a:r>
            <a:r>
              <a:rPr lang="pl-PL" dirty="0"/>
              <a:t> dla każdego dnia tygodnia;</a:t>
            </a:r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zarządzanie </a:t>
            </a:r>
            <a:r>
              <a:rPr lang="pl-PL" dirty="0"/>
              <a:t>czasem dostępu do aplikacji w tym gier;</a:t>
            </a:r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możliwość </a:t>
            </a:r>
            <a:r>
              <a:rPr lang="pl-PL" dirty="0"/>
              <a:t>blokowania wybranych aplikacji na telefonie;</a:t>
            </a:r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określanie </a:t>
            </a:r>
            <a:r>
              <a:rPr lang="pl-PL" dirty="0"/>
              <a:t>godzin korzystania ze wskazanych przez rodzica aplikacji na Urządzeniu Dziecka;</a:t>
            </a:r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aplikacja </a:t>
            </a:r>
            <a:r>
              <a:rPr lang="pl-PL" dirty="0"/>
              <a:t>umożliwia rodzicowi zablokowanie dostępu do sklepu z aplikacjami na </a:t>
            </a:r>
            <a:r>
              <a:rPr lang="pl-PL" dirty="0" smtClean="0"/>
              <a:t>urządzeniu </a:t>
            </a:r>
            <a:r>
              <a:rPr lang="pl-PL" dirty="0"/>
              <a:t>dziecka;</a:t>
            </a:r>
          </a:p>
          <a:p>
            <a:pPr algn="ctr" fontAlgn="t">
              <a:buFont typeface="Arial" pitchFamily="34" charset="0"/>
              <a:buChar char="•"/>
            </a:pPr>
            <a:r>
              <a:rPr lang="pl-PL" dirty="0" smtClean="0"/>
              <a:t>ochrona </a:t>
            </a:r>
            <a:r>
              <a:rPr lang="pl-PL" dirty="0"/>
              <a:t>w każdej sieci </a:t>
            </a:r>
            <a:r>
              <a:rPr lang="pl-PL" dirty="0" smtClean="0"/>
              <a:t>- aplikacja </a:t>
            </a:r>
            <a:r>
              <a:rPr lang="pl-PL" dirty="0"/>
              <a:t>działa niezależnie od sposobu dostarczania Internetu na urządzenie dziecka;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OPIEKUN DZIECKA WERSJA KOMPUTEROWA</a:t>
            </a: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8504" y="1916832"/>
            <a:ext cx="2406990" cy="336176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0" y="544812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Opiekun dziecka to program, który został </a:t>
            </a:r>
            <a:r>
              <a:rPr lang="pl-PL" sz="1600" dirty="0"/>
              <a:t>wyposażony w mechanizmy oceny treści strony WWW. Posiada bazę stron WWW, zawierającą ponad </a:t>
            </a:r>
            <a:r>
              <a:rPr lang="pl-PL" sz="1600" b="1" dirty="0"/>
              <a:t>780 tys. adresów </a:t>
            </a:r>
            <a:r>
              <a:rPr lang="pl-PL" sz="1600" dirty="0"/>
              <a:t>URL</a:t>
            </a:r>
            <a:r>
              <a:rPr lang="pl-PL" sz="1600" b="1" dirty="0"/>
              <a:t> </a:t>
            </a:r>
            <a:r>
              <a:rPr lang="pl-PL" sz="1600" dirty="0"/>
              <a:t>i około </a:t>
            </a:r>
            <a:r>
              <a:rPr lang="pl-PL" sz="1600" b="1" dirty="0"/>
              <a:t>3500 blokowanych słów i zwrotów </a:t>
            </a:r>
            <a:r>
              <a:rPr lang="pl-PL" sz="1600" dirty="0"/>
              <a:t>w 7 językach europejskich. Dzięki tej funkcji program Opiekun blokuje nawet te niebezpieczne strony, których nie ma w swoim wykazie.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www.opiekun.pl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868144" y="49214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CENA 39 ZŁ</a:t>
            </a:r>
            <a:endParaRPr lang="pl-PL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OPIEKUN DZIECKA WERSJA KOMPUTEROWA</a:t>
            </a: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30325"/>
            <a:ext cx="4032448" cy="291489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www.opiekun.pl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Obraz 6" descr="01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93789"/>
            <a:ext cx="3567973" cy="33674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 OPIEKUN DZIECKA WERSJA KOMPUTEROWA</a:t>
            </a:r>
            <a:endParaRPr lang="pl-PL" sz="2800" dirty="0" smtClean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13407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www.opiekun.pl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51520" y="1700808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l-PL" sz="2400" b="1" dirty="0">
                <a:solidFill>
                  <a:srgbClr val="00B050"/>
                </a:solidFill>
              </a:rPr>
              <a:t>Główne funkcje </a:t>
            </a:r>
            <a:r>
              <a:rPr lang="pl-PL" sz="2400" b="1" dirty="0" smtClean="0">
                <a:solidFill>
                  <a:srgbClr val="00B050"/>
                </a:solidFill>
              </a:rPr>
              <a:t>programu:</a:t>
            </a:r>
            <a:endParaRPr lang="pl-PL" sz="2400" b="1" dirty="0"/>
          </a:p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Ograniczenia </a:t>
            </a:r>
            <a:r>
              <a:rPr lang="pl-PL" sz="1200" b="1" dirty="0"/>
              <a:t>czasu spędzanego w Internacie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Opiekun umożliwia ograniczenie ilości czasu, jaki dziecko może poświęcić na korzystanie z Internetu. Czas może być liczony osobno dla każdego dziecka w ciągu dnia i tygodnia. Można również zablokować dostęp do Internetu w określonych godzinach - np. w późnych godzinach wieczornych lub w czasie, gdy dziecko powinno być w szkole.  </a:t>
            </a:r>
          </a:p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Blokada </a:t>
            </a:r>
            <a:r>
              <a:rPr lang="pl-PL" sz="1200" b="1" dirty="0"/>
              <a:t>pobieranych plików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Dzięki Opiekunowi można zablokować funkcję pobierania plików z Internetu</a:t>
            </a:r>
            <a:r>
              <a:rPr lang="pl-PL" sz="1200" dirty="0" smtClean="0"/>
              <a:t>. </a:t>
            </a:r>
            <a:endParaRPr lang="pl-PL" sz="1200" dirty="0"/>
          </a:p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Automatyczne </a:t>
            </a:r>
            <a:r>
              <a:rPr lang="pl-PL" sz="1200" b="1" dirty="0"/>
              <a:t>aktualizacje bazy programu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Zarejestrowani użytkownicy Opiekuna mają dostęp do funkcji automatycznej aktualizacji bazy programu. </a:t>
            </a:r>
          </a:p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Rejestracja </a:t>
            </a:r>
            <a:r>
              <a:rPr lang="pl-PL" sz="1200" b="1" dirty="0"/>
              <a:t>otwieranych stron</a:t>
            </a:r>
            <a:r>
              <a:rPr lang="pl-PL" sz="1200" b="1" i="1" dirty="0"/>
              <a:t/>
            </a:r>
            <a:br>
              <a:rPr lang="pl-PL" sz="1200" b="1" i="1" dirty="0"/>
            </a:br>
            <a:r>
              <a:rPr lang="pl-PL" sz="1200" dirty="0"/>
              <a:t>Opiekun zapisuje wszystkie adresy stron odwiedzanych przez użytkowników (nie dotyczy użytkownika z uprawnieniami rodzica). 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>Możliwość modyfikacji bazy adresów programu przez użytkownika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Rodzic ma możliwość dodawania własnych adresów internetowych, które będą blokowane przez program</a:t>
            </a:r>
            <a:r>
              <a:rPr lang="pl-PL" sz="1200" dirty="0" smtClean="0"/>
              <a:t>.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>Przyjazny i intuicyjny interfejs programu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 smtClean="0"/>
              <a:t>Program zawiera kilka trybów pracy w zależności od stopnia zaawansowania użytkownika, w tym także dla osób, które nie mają umiejętności obsługi komputera.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>Zaawansowane mechanizmy ochrony programu</a:t>
            </a:r>
            <a:r>
              <a:rPr lang="pl-PL" sz="1200" b="1" i="1" dirty="0"/>
              <a:t/>
            </a:r>
            <a:br>
              <a:rPr lang="pl-PL" sz="1200" b="1" i="1" dirty="0"/>
            </a:br>
            <a:r>
              <a:rPr lang="pl-PL" sz="1200" dirty="0"/>
              <a:t>Opiekun został tak zaprojektowany, żeby nie było możliwości ominięcia mechanizmów kontroli treści. Deinstalacja Opiekuna wymaga podania hasła. W wypadku usunięcia plików programu bez jego deinstalacji, dostęp do Internetu zostanie całkowicie zablokowany. 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1200" dirty="0"/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CHILD CONTROL WERSJA KOMPUTEROWA</a:t>
            </a:r>
            <a:endParaRPr lang="pl-PL" sz="2800" dirty="0" smtClean="0">
              <a:solidFill>
                <a:schemeClr val="tx1"/>
              </a:solidFill>
            </a:endParaRP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485" y="1844824"/>
            <a:ext cx="4577579" cy="336176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0" y="54783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err="1"/>
              <a:t>Child</a:t>
            </a:r>
            <a:r>
              <a:rPr lang="pl-PL" sz="1600" b="1" dirty="0"/>
              <a:t> </a:t>
            </a:r>
            <a:r>
              <a:rPr lang="pl-PL" sz="1600" b="1" dirty="0" err="1"/>
              <a:t>Control</a:t>
            </a:r>
            <a:r>
              <a:rPr lang="pl-PL" sz="1600" dirty="0"/>
              <a:t> to zabezpieczające oprogramowanie i umożliwiający nadzór rodzinny w zakresie dostępu do wielu różnych funkcji w systemie operacyjnym. Aplikacja zapewnia pełne bezpieczeństwo i kontrolę nad zainstalowanymi programami i grami komputerowymi, a także innymi plikami oraz folderami na komputerze.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www.salfeld.com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Obraz 6" descr="screenshot-salfeld.com 2017-10-25 21-47-27-0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852936"/>
            <a:ext cx="3383341" cy="11589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0405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800" dirty="0" smtClean="0"/>
              <a:t>PROGRAMY DO KONTROLI RODZICIELSKIEJ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76064"/>
          </a:xfrm>
        </p:spPr>
        <p:txBody>
          <a:bodyPr anchor="ctr"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CHILD CONTROL WERSJA KOMPUTEROWA</a:t>
            </a:r>
            <a:endParaRPr lang="pl-PL" sz="2800" dirty="0" smtClean="0">
              <a:solidFill>
                <a:schemeClr val="tx1"/>
              </a:solidFill>
            </a:endParaRPr>
          </a:p>
        </p:txBody>
      </p:sp>
      <p:pic>
        <p:nvPicPr>
          <p:cNvPr id="4" name="Obraz 3" descr="screenshot-beniamin.pl 2017-10-25 20-56-34-86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2426" y="1844824"/>
            <a:ext cx="4577579" cy="25682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25760" y="4607257"/>
            <a:ext cx="8892480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600" b="1" dirty="0" err="1"/>
              <a:t>Child</a:t>
            </a:r>
            <a:r>
              <a:rPr lang="pl-PL" sz="1600" b="1" dirty="0"/>
              <a:t> </a:t>
            </a:r>
            <a:r>
              <a:rPr lang="pl-PL" sz="1600" b="1" dirty="0" err="1"/>
              <a:t>Control</a:t>
            </a:r>
            <a:r>
              <a:rPr lang="pl-PL" sz="1600" dirty="0"/>
              <a:t> </a:t>
            </a:r>
            <a:r>
              <a:rPr lang="pl-PL" sz="1600" dirty="0" smtClean="0"/>
              <a:t>sprawdza i </a:t>
            </a:r>
            <a:r>
              <a:rPr lang="pl-PL" sz="1600" dirty="0"/>
              <a:t>rejestruje sposób korzystania z komputera, pozwala zarządzać czasem, w którym jest on używany blokuje zdefiniowane strony i programy. Program pozwala w pełni kontrolować dostęp do komputera. Bazuje na systemowych ustawieniach kont użytkownika i na ich podstawie tworzy profile, filtry i blokady. Można przypisywać uprawnienia użytkownikom lokalnym oraz zdalnym, pracującym na innym pececie w sieci. </a:t>
            </a:r>
            <a:r>
              <a:rPr lang="pl-PL" sz="1600" dirty="0" smtClean="0"/>
              <a:t>Pozwala </a:t>
            </a:r>
            <a:r>
              <a:rPr lang="pl-PL" sz="1600" dirty="0"/>
              <a:t>także na administrację przez sieć. Do bazy programu można dodawać kolejnych użytkowników, poszerzać listę zarządzanych komputerów. </a:t>
            </a:r>
            <a:r>
              <a:rPr lang="pl-PL" sz="1600" dirty="0" err="1" smtClean="0"/>
              <a:t>Child</a:t>
            </a:r>
            <a:r>
              <a:rPr lang="pl-PL" sz="1600" dirty="0" smtClean="0"/>
              <a:t> </a:t>
            </a:r>
            <a:r>
              <a:rPr lang="pl-PL" sz="1600" dirty="0" err="1"/>
              <a:t>Control</a:t>
            </a:r>
            <a:r>
              <a:rPr lang="pl-PL" sz="1600" dirty="0"/>
              <a:t> posiada także takie opcje jak wyłączanie komputera o określonym czasie, ustalać jak często mają być sprawdzane strony </a:t>
            </a:r>
            <a:r>
              <a:rPr lang="pl-PL" sz="1600" dirty="0" err="1"/>
              <a:t>www</a:t>
            </a:r>
            <a:r>
              <a:rPr lang="pl-PL" sz="1600" dirty="0"/>
              <a:t> czy też ustalać tygodniowy limit na używanie aplikacji</a:t>
            </a:r>
            <a:r>
              <a:rPr lang="pl-PL" sz="1600" dirty="0" smtClean="0"/>
              <a:t>. 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www.salfeld.com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202</Words>
  <Application>Microsoft Office PowerPoint</Application>
  <PresentationFormat>Pokaz na ekranie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PROGRAMY DO KONTROLI RODZICIELSKIEJ</vt:lpstr>
      <vt:lpstr>PROGRAMY DO KONTROLI RODZICIELSKIEJ</vt:lpstr>
      <vt:lpstr>PROGRAMY DO KONTROLI RODZICIELSKIEJ</vt:lpstr>
      <vt:lpstr>PROGRAMY DO KONTROLI RODZICIELSKIEJ</vt:lpstr>
      <vt:lpstr>PROGRAMY DO KONTROLI RODZICIELSKIEJ</vt:lpstr>
      <vt:lpstr>PROGRAMY DO KONTROLI RODZICIELSKIEJ</vt:lpstr>
      <vt:lpstr>PROGRAMY DO KONTROLI RODZICIELSKIEJ</vt:lpstr>
      <vt:lpstr>PROGRAMY DO KONTROLI RODZICIELSKIEJ</vt:lpstr>
      <vt:lpstr>PROGRAMY DO KONTROLI RODZICIELSKIEJ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PROGRAMY DO KONTROLI RODZICIELSKIEJ</dc:title>
  <dc:creator>Rychły</dc:creator>
  <cp:lastModifiedBy>Rychły</cp:lastModifiedBy>
  <cp:revision>6</cp:revision>
  <dcterms:created xsi:type="dcterms:W3CDTF">2017-10-25T18:50:20Z</dcterms:created>
  <dcterms:modified xsi:type="dcterms:W3CDTF">2017-10-25T19:48:54Z</dcterms:modified>
</cp:coreProperties>
</file>