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B04ECE-B8F7-40EB-AF60-82276CF88585}"/>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8AED2D91-C3D2-4110-959E-9215400197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CD9C5044-F864-4C3D-8B78-385CDD2D3390}"/>
              </a:ext>
            </a:extLst>
          </p:cNvPr>
          <p:cNvSpPr>
            <a:spLocks noGrp="1"/>
          </p:cNvSpPr>
          <p:nvPr>
            <p:ph type="dt" sz="half" idx="10"/>
          </p:nvPr>
        </p:nvSpPr>
        <p:spPr/>
        <p:txBody>
          <a:bodyPr/>
          <a:lstStyle/>
          <a:p>
            <a:fld id="{86BCA3DE-54C8-4F6B-A899-010C27625E38}" type="datetimeFigureOut">
              <a:rPr lang="pl-PL" smtClean="0"/>
              <a:t>25.10.2018</a:t>
            </a:fld>
            <a:endParaRPr lang="pl-PL"/>
          </a:p>
        </p:txBody>
      </p:sp>
      <p:sp>
        <p:nvSpPr>
          <p:cNvPr id="5" name="Symbol zastępczy stopki 4">
            <a:extLst>
              <a:ext uri="{FF2B5EF4-FFF2-40B4-BE49-F238E27FC236}">
                <a16:creationId xmlns:a16="http://schemas.microsoft.com/office/drawing/2014/main" id="{9AB07182-B835-4706-8AC8-9E58D0F88D9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4811E33-3C4D-427F-A794-411C00052E19}"/>
              </a:ext>
            </a:extLst>
          </p:cNvPr>
          <p:cNvSpPr>
            <a:spLocks noGrp="1"/>
          </p:cNvSpPr>
          <p:nvPr>
            <p:ph type="sldNum" sz="quarter" idx="12"/>
          </p:nvPr>
        </p:nvSpPr>
        <p:spPr/>
        <p:txBody>
          <a:bodyPr/>
          <a:lstStyle/>
          <a:p>
            <a:fld id="{147B88F5-DB1F-4E46-88C3-E5A1B014F1BC}" type="slidenum">
              <a:rPr lang="pl-PL" smtClean="0"/>
              <a:t>‹#›</a:t>
            </a:fld>
            <a:endParaRPr lang="pl-PL"/>
          </a:p>
        </p:txBody>
      </p:sp>
    </p:spTree>
    <p:extLst>
      <p:ext uri="{BB962C8B-B14F-4D97-AF65-F5344CB8AC3E}">
        <p14:creationId xmlns:p14="http://schemas.microsoft.com/office/powerpoint/2010/main" val="2581713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ED6150A-4C16-49B3-9B48-409FCB8461EC}"/>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1C82891F-91BB-43E7-9C4D-BEEB409D451E}"/>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426B0A2-7703-4357-915A-CBFA472E282D}"/>
              </a:ext>
            </a:extLst>
          </p:cNvPr>
          <p:cNvSpPr>
            <a:spLocks noGrp="1"/>
          </p:cNvSpPr>
          <p:nvPr>
            <p:ph type="dt" sz="half" idx="10"/>
          </p:nvPr>
        </p:nvSpPr>
        <p:spPr/>
        <p:txBody>
          <a:bodyPr/>
          <a:lstStyle/>
          <a:p>
            <a:fld id="{86BCA3DE-54C8-4F6B-A899-010C27625E38}" type="datetimeFigureOut">
              <a:rPr lang="pl-PL" smtClean="0"/>
              <a:t>25.10.2018</a:t>
            </a:fld>
            <a:endParaRPr lang="pl-PL"/>
          </a:p>
        </p:txBody>
      </p:sp>
      <p:sp>
        <p:nvSpPr>
          <p:cNvPr id="5" name="Symbol zastępczy stopki 4">
            <a:extLst>
              <a:ext uri="{FF2B5EF4-FFF2-40B4-BE49-F238E27FC236}">
                <a16:creationId xmlns:a16="http://schemas.microsoft.com/office/drawing/2014/main" id="{BD8ED89E-CF94-4060-9180-A3508B3012C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F55AB56-85BD-458B-8A14-99C5D51A467A}"/>
              </a:ext>
            </a:extLst>
          </p:cNvPr>
          <p:cNvSpPr>
            <a:spLocks noGrp="1"/>
          </p:cNvSpPr>
          <p:nvPr>
            <p:ph type="sldNum" sz="quarter" idx="12"/>
          </p:nvPr>
        </p:nvSpPr>
        <p:spPr/>
        <p:txBody>
          <a:bodyPr/>
          <a:lstStyle/>
          <a:p>
            <a:fld id="{147B88F5-DB1F-4E46-88C3-E5A1B014F1BC}" type="slidenum">
              <a:rPr lang="pl-PL" smtClean="0"/>
              <a:t>‹#›</a:t>
            </a:fld>
            <a:endParaRPr lang="pl-PL"/>
          </a:p>
        </p:txBody>
      </p:sp>
    </p:spTree>
    <p:extLst>
      <p:ext uri="{BB962C8B-B14F-4D97-AF65-F5344CB8AC3E}">
        <p14:creationId xmlns:p14="http://schemas.microsoft.com/office/powerpoint/2010/main" val="3929209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2083B3F2-CB0B-44D0-845A-821056BF3972}"/>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694D7E50-5F29-4264-BD55-BA71897F4CD8}"/>
              </a:ext>
            </a:extLst>
          </p:cNvPr>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0BCAF48E-3ACF-4BED-A008-DB8EE4431DD4}"/>
              </a:ext>
            </a:extLst>
          </p:cNvPr>
          <p:cNvSpPr>
            <a:spLocks noGrp="1"/>
          </p:cNvSpPr>
          <p:nvPr>
            <p:ph type="dt" sz="half" idx="10"/>
          </p:nvPr>
        </p:nvSpPr>
        <p:spPr/>
        <p:txBody>
          <a:bodyPr/>
          <a:lstStyle/>
          <a:p>
            <a:fld id="{86BCA3DE-54C8-4F6B-A899-010C27625E38}" type="datetimeFigureOut">
              <a:rPr lang="pl-PL" smtClean="0"/>
              <a:t>25.10.2018</a:t>
            </a:fld>
            <a:endParaRPr lang="pl-PL"/>
          </a:p>
        </p:txBody>
      </p:sp>
      <p:sp>
        <p:nvSpPr>
          <p:cNvPr id="5" name="Symbol zastępczy stopki 4">
            <a:extLst>
              <a:ext uri="{FF2B5EF4-FFF2-40B4-BE49-F238E27FC236}">
                <a16:creationId xmlns:a16="http://schemas.microsoft.com/office/drawing/2014/main" id="{95785F2C-E580-42E4-AA03-1C5515D8DF5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EB7178C-57F4-4D51-8CC9-88542950E0ED}"/>
              </a:ext>
            </a:extLst>
          </p:cNvPr>
          <p:cNvSpPr>
            <a:spLocks noGrp="1"/>
          </p:cNvSpPr>
          <p:nvPr>
            <p:ph type="sldNum" sz="quarter" idx="12"/>
          </p:nvPr>
        </p:nvSpPr>
        <p:spPr/>
        <p:txBody>
          <a:bodyPr/>
          <a:lstStyle/>
          <a:p>
            <a:fld id="{147B88F5-DB1F-4E46-88C3-E5A1B014F1BC}" type="slidenum">
              <a:rPr lang="pl-PL" smtClean="0"/>
              <a:t>‹#›</a:t>
            </a:fld>
            <a:endParaRPr lang="pl-PL"/>
          </a:p>
        </p:txBody>
      </p:sp>
    </p:spTree>
    <p:extLst>
      <p:ext uri="{BB962C8B-B14F-4D97-AF65-F5344CB8AC3E}">
        <p14:creationId xmlns:p14="http://schemas.microsoft.com/office/powerpoint/2010/main" val="2415773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E3EAB31-B4C1-4950-B370-911718B7093B}"/>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0FC98168-A5DA-48ED-950D-1B48F5CF8021}"/>
              </a:ext>
            </a:extLst>
          </p:cNvPr>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9255223-30AE-48E5-B267-EF792180EA57}"/>
              </a:ext>
            </a:extLst>
          </p:cNvPr>
          <p:cNvSpPr>
            <a:spLocks noGrp="1"/>
          </p:cNvSpPr>
          <p:nvPr>
            <p:ph type="dt" sz="half" idx="10"/>
          </p:nvPr>
        </p:nvSpPr>
        <p:spPr/>
        <p:txBody>
          <a:bodyPr/>
          <a:lstStyle/>
          <a:p>
            <a:fld id="{86BCA3DE-54C8-4F6B-A899-010C27625E38}" type="datetimeFigureOut">
              <a:rPr lang="pl-PL" smtClean="0"/>
              <a:t>25.10.2018</a:t>
            </a:fld>
            <a:endParaRPr lang="pl-PL"/>
          </a:p>
        </p:txBody>
      </p:sp>
      <p:sp>
        <p:nvSpPr>
          <p:cNvPr id="5" name="Symbol zastępczy stopki 4">
            <a:extLst>
              <a:ext uri="{FF2B5EF4-FFF2-40B4-BE49-F238E27FC236}">
                <a16:creationId xmlns:a16="http://schemas.microsoft.com/office/drawing/2014/main" id="{E856C0A8-89EC-4D8B-8C87-DC44B05F357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1BCAB01-8669-40C9-AA4A-A9937D0EA75F}"/>
              </a:ext>
            </a:extLst>
          </p:cNvPr>
          <p:cNvSpPr>
            <a:spLocks noGrp="1"/>
          </p:cNvSpPr>
          <p:nvPr>
            <p:ph type="sldNum" sz="quarter" idx="12"/>
          </p:nvPr>
        </p:nvSpPr>
        <p:spPr/>
        <p:txBody>
          <a:bodyPr/>
          <a:lstStyle/>
          <a:p>
            <a:fld id="{147B88F5-DB1F-4E46-88C3-E5A1B014F1BC}" type="slidenum">
              <a:rPr lang="pl-PL" smtClean="0"/>
              <a:t>‹#›</a:t>
            </a:fld>
            <a:endParaRPr lang="pl-PL"/>
          </a:p>
        </p:txBody>
      </p:sp>
    </p:spTree>
    <p:extLst>
      <p:ext uri="{BB962C8B-B14F-4D97-AF65-F5344CB8AC3E}">
        <p14:creationId xmlns:p14="http://schemas.microsoft.com/office/powerpoint/2010/main" val="3914668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D017D0-F79F-46EB-A826-0884A2062768}"/>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540B17FF-65EF-41A5-987F-3E752A6734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id="{D27D7BEA-FCFF-4FE1-BCB0-737FBC8F4100}"/>
              </a:ext>
            </a:extLst>
          </p:cNvPr>
          <p:cNvSpPr>
            <a:spLocks noGrp="1"/>
          </p:cNvSpPr>
          <p:nvPr>
            <p:ph type="dt" sz="half" idx="10"/>
          </p:nvPr>
        </p:nvSpPr>
        <p:spPr/>
        <p:txBody>
          <a:bodyPr/>
          <a:lstStyle/>
          <a:p>
            <a:fld id="{86BCA3DE-54C8-4F6B-A899-010C27625E38}" type="datetimeFigureOut">
              <a:rPr lang="pl-PL" smtClean="0"/>
              <a:t>25.10.2018</a:t>
            </a:fld>
            <a:endParaRPr lang="pl-PL"/>
          </a:p>
        </p:txBody>
      </p:sp>
      <p:sp>
        <p:nvSpPr>
          <p:cNvPr id="5" name="Symbol zastępczy stopki 4">
            <a:extLst>
              <a:ext uri="{FF2B5EF4-FFF2-40B4-BE49-F238E27FC236}">
                <a16:creationId xmlns:a16="http://schemas.microsoft.com/office/drawing/2014/main" id="{132FED42-124C-44FD-A61F-490D5458C6D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AC78C0E-AB98-4DFD-98D4-8039E7E14BD1}"/>
              </a:ext>
            </a:extLst>
          </p:cNvPr>
          <p:cNvSpPr>
            <a:spLocks noGrp="1"/>
          </p:cNvSpPr>
          <p:nvPr>
            <p:ph type="sldNum" sz="quarter" idx="12"/>
          </p:nvPr>
        </p:nvSpPr>
        <p:spPr/>
        <p:txBody>
          <a:bodyPr/>
          <a:lstStyle/>
          <a:p>
            <a:fld id="{147B88F5-DB1F-4E46-88C3-E5A1B014F1BC}" type="slidenum">
              <a:rPr lang="pl-PL" smtClean="0"/>
              <a:t>‹#›</a:t>
            </a:fld>
            <a:endParaRPr lang="pl-PL"/>
          </a:p>
        </p:txBody>
      </p:sp>
    </p:spTree>
    <p:extLst>
      <p:ext uri="{BB962C8B-B14F-4D97-AF65-F5344CB8AC3E}">
        <p14:creationId xmlns:p14="http://schemas.microsoft.com/office/powerpoint/2010/main" val="1081238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C93E81-3A15-40D7-92D1-E1ADFF7A60B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39DFEDDC-A9F3-4FCC-B53B-4E20C2968C1F}"/>
              </a:ext>
            </a:extLst>
          </p:cNvPr>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F5D6B5E5-5B36-47B6-BB3E-2EAA7AC0875D}"/>
              </a:ext>
            </a:extLst>
          </p:cNvPr>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B4013451-1F8F-41D1-9835-FD5073196FDA}"/>
              </a:ext>
            </a:extLst>
          </p:cNvPr>
          <p:cNvSpPr>
            <a:spLocks noGrp="1"/>
          </p:cNvSpPr>
          <p:nvPr>
            <p:ph type="dt" sz="half" idx="10"/>
          </p:nvPr>
        </p:nvSpPr>
        <p:spPr/>
        <p:txBody>
          <a:bodyPr/>
          <a:lstStyle/>
          <a:p>
            <a:fld id="{86BCA3DE-54C8-4F6B-A899-010C27625E38}" type="datetimeFigureOut">
              <a:rPr lang="pl-PL" smtClean="0"/>
              <a:t>25.10.2018</a:t>
            </a:fld>
            <a:endParaRPr lang="pl-PL"/>
          </a:p>
        </p:txBody>
      </p:sp>
      <p:sp>
        <p:nvSpPr>
          <p:cNvPr id="6" name="Symbol zastępczy stopki 5">
            <a:extLst>
              <a:ext uri="{FF2B5EF4-FFF2-40B4-BE49-F238E27FC236}">
                <a16:creationId xmlns:a16="http://schemas.microsoft.com/office/drawing/2014/main" id="{B673A1A0-15A8-4FF0-9E15-3A741B5C503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B1EF6D2-B09C-4424-BF8D-373D56CA5ED0}"/>
              </a:ext>
            </a:extLst>
          </p:cNvPr>
          <p:cNvSpPr>
            <a:spLocks noGrp="1"/>
          </p:cNvSpPr>
          <p:nvPr>
            <p:ph type="sldNum" sz="quarter" idx="12"/>
          </p:nvPr>
        </p:nvSpPr>
        <p:spPr/>
        <p:txBody>
          <a:bodyPr/>
          <a:lstStyle/>
          <a:p>
            <a:fld id="{147B88F5-DB1F-4E46-88C3-E5A1B014F1BC}" type="slidenum">
              <a:rPr lang="pl-PL" smtClean="0"/>
              <a:t>‹#›</a:t>
            </a:fld>
            <a:endParaRPr lang="pl-PL"/>
          </a:p>
        </p:txBody>
      </p:sp>
    </p:spTree>
    <p:extLst>
      <p:ext uri="{BB962C8B-B14F-4D97-AF65-F5344CB8AC3E}">
        <p14:creationId xmlns:p14="http://schemas.microsoft.com/office/powerpoint/2010/main" val="3874799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D46DF00-D61E-4986-A753-159B5812D67C}"/>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58E843F5-E596-4AE6-873C-8880B7BDA7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id="{2B1F1AFE-D07D-4056-A2F7-09F15DF761A6}"/>
              </a:ext>
            </a:extLst>
          </p:cNvPr>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83DA13BF-DC5D-43A5-A2F2-6BE5CBC6D5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id="{635CBA81-E2C0-4922-9A96-F949F8B6552C}"/>
              </a:ext>
            </a:extLst>
          </p:cNvPr>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2D308D51-1487-49D4-ABA2-204C1389F4D1}"/>
              </a:ext>
            </a:extLst>
          </p:cNvPr>
          <p:cNvSpPr>
            <a:spLocks noGrp="1"/>
          </p:cNvSpPr>
          <p:nvPr>
            <p:ph type="dt" sz="half" idx="10"/>
          </p:nvPr>
        </p:nvSpPr>
        <p:spPr/>
        <p:txBody>
          <a:bodyPr/>
          <a:lstStyle/>
          <a:p>
            <a:fld id="{86BCA3DE-54C8-4F6B-A899-010C27625E38}" type="datetimeFigureOut">
              <a:rPr lang="pl-PL" smtClean="0"/>
              <a:t>25.10.2018</a:t>
            </a:fld>
            <a:endParaRPr lang="pl-PL"/>
          </a:p>
        </p:txBody>
      </p:sp>
      <p:sp>
        <p:nvSpPr>
          <p:cNvPr id="8" name="Symbol zastępczy stopki 7">
            <a:extLst>
              <a:ext uri="{FF2B5EF4-FFF2-40B4-BE49-F238E27FC236}">
                <a16:creationId xmlns:a16="http://schemas.microsoft.com/office/drawing/2014/main" id="{A40CCEE2-0B7F-4DFC-AFA7-7AB5121C9CC5}"/>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7743A90A-54AC-4A11-97F5-2DAC109E2E57}"/>
              </a:ext>
            </a:extLst>
          </p:cNvPr>
          <p:cNvSpPr>
            <a:spLocks noGrp="1"/>
          </p:cNvSpPr>
          <p:nvPr>
            <p:ph type="sldNum" sz="quarter" idx="12"/>
          </p:nvPr>
        </p:nvSpPr>
        <p:spPr/>
        <p:txBody>
          <a:bodyPr/>
          <a:lstStyle/>
          <a:p>
            <a:fld id="{147B88F5-DB1F-4E46-88C3-E5A1B014F1BC}" type="slidenum">
              <a:rPr lang="pl-PL" smtClean="0"/>
              <a:t>‹#›</a:t>
            </a:fld>
            <a:endParaRPr lang="pl-PL"/>
          </a:p>
        </p:txBody>
      </p:sp>
    </p:spTree>
    <p:extLst>
      <p:ext uri="{BB962C8B-B14F-4D97-AF65-F5344CB8AC3E}">
        <p14:creationId xmlns:p14="http://schemas.microsoft.com/office/powerpoint/2010/main" val="3519926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E3B8F6D-C31B-4D36-9ACE-60F5FB0324EF}"/>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F0E4227A-CB2E-476B-B871-15A709245A14}"/>
              </a:ext>
            </a:extLst>
          </p:cNvPr>
          <p:cNvSpPr>
            <a:spLocks noGrp="1"/>
          </p:cNvSpPr>
          <p:nvPr>
            <p:ph type="dt" sz="half" idx="10"/>
          </p:nvPr>
        </p:nvSpPr>
        <p:spPr/>
        <p:txBody>
          <a:bodyPr/>
          <a:lstStyle/>
          <a:p>
            <a:fld id="{86BCA3DE-54C8-4F6B-A899-010C27625E38}" type="datetimeFigureOut">
              <a:rPr lang="pl-PL" smtClean="0"/>
              <a:t>25.10.2018</a:t>
            </a:fld>
            <a:endParaRPr lang="pl-PL"/>
          </a:p>
        </p:txBody>
      </p:sp>
      <p:sp>
        <p:nvSpPr>
          <p:cNvPr id="4" name="Symbol zastępczy stopki 3">
            <a:extLst>
              <a:ext uri="{FF2B5EF4-FFF2-40B4-BE49-F238E27FC236}">
                <a16:creationId xmlns:a16="http://schemas.microsoft.com/office/drawing/2014/main" id="{68221AEB-EF7F-4EB7-8210-8AAAA9212A80}"/>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5D19989D-5391-4D87-9FCC-7D8BA0F70E56}"/>
              </a:ext>
            </a:extLst>
          </p:cNvPr>
          <p:cNvSpPr>
            <a:spLocks noGrp="1"/>
          </p:cNvSpPr>
          <p:nvPr>
            <p:ph type="sldNum" sz="quarter" idx="12"/>
          </p:nvPr>
        </p:nvSpPr>
        <p:spPr/>
        <p:txBody>
          <a:bodyPr/>
          <a:lstStyle/>
          <a:p>
            <a:fld id="{147B88F5-DB1F-4E46-88C3-E5A1B014F1BC}" type="slidenum">
              <a:rPr lang="pl-PL" smtClean="0"/>
              <a:t>‹#›</a:t>
            </a:fld>
            <a:endParaRPr lang="pl-PL"/>
          </a:p>
        </p:txBody>
      </p:sp>
    </p:spTree>
    <p:extLst>
      <p:ext uri="{BB962C8B-B14F-4D97-AF65-F5344CB8AC3E}">
        <p14:creationId xmlns:p14="http://schemas.microsoft.com/office/powerpoint/2010/main" val="3000395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EA0AD432-869F-4FA2-A8F9-2F3E861A8A56}"/>
              </a:ext>
            </a:extLst>
          </p:cNvPr>
          <p:cNvSpPr>
            <a:spLocks noGrp="1"/>
          </p:cNvSpPr>
          <p:nvPr>
            <p:ph type="dt" sz="half" idx="10"/>
          </p:nvPr>
        </p:nvSpPr>
        <p:spPr/>
        <p:txBody>
          <a:bodyPr/>
          <a:lstStyle/>
          <a:p>
            <a:fld id="{86BCA3DE-54C8-4F6B-A899-010C27625E38}" type="datetimeFigureOut">
              <a:rPr lang="pl-PL" smtClean="0"/>
              <a:t>25.10.2018</a:t>
            </a:fld>
            <a:endParaRPr lang="pl-PL"/>
          </a:p>
        </p:txBody>
      </p:sp>
      <p:sp>
        <p:nvSpPr>
          <p:cNvPr id="3" name="Symbol zastępczy stopki 2">
            <a:extLst>
              <a:ext uri="{FF2B5EF4-FFF2-40B4-BE49-F238E27FC236}">
                <a16:creationId xmlns:a16="http://schemas.microsoft.com/office/drawing/2014/main" id="{01CE3600-0815-459F-969A-CB5EDD944BAE}"/>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1B82FB96-C004-4039-9FBD-693A55A31F99}"/>
              </a:ext>
            </a:extLst>
          </p:cNvPr>
          <p:cNvSpPr>
            <a:spLocks noGrp="1"/>
          </p:cNvSpPr>
          <p:nvPr>
            <p:ph type="sldNum" sz="quarter" idx="12"/>
          </p:nvPr>
        </p:nvSpPr>
        <p:spPr/>
        <p:txBody>
          <a:bodyPr/>
          <a:lstStyle/>
          <a:p>
            <a:fld id="{147B88F5-DB1F-4E46-88C3-E5A1B014F1BC}" type="slidenum">
              <a:rPr lang="pl-PL" smtClean="0"/>
              <a:t>‹#›</a:t>
            </a:fld>
            <a:endParaRPr lang="pl-PL"/>
          </a:p>
        </p:txBody>
      </p:sp>
    </p:spTree>
    <p:extLst>
      <p:ext uri="{BB962C8B-B14F-4D97-AF65-F5344CB8AC3E}">
        <p14:creationId xmlns:p14="http://schemas.microsoft.com/office/powerpoint/2010/main" val="1428603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782BFDA-E714-4063-853E-0A5346E72012}"/>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E157BD28-7DA1-4BC2-BC68-AF320DFC34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471880C1-91CA-4ED8-BBD2-98CC3F421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68FB322B-085C-4CFB-A994-989C79E47205}"/>
              </a:ext>
            </a:extLst>
          </p:cNvPr>
          <p:cNvSpPr>
            <a:spLocks noGrp="1"/>
          </p:cNvSpPr>
          <p:nvPr>
            <p:ph type="dt" sz="half" idx="10"/>
          </p:nvPr>
        </p:nvSpPr>
        <p:spPr/>
        <p:txBody>
          <a:bodyPr/>
          <a:lstStyle/>
          <a:p>
            <a:fld id="{86BCA3DE-54C8-4F6B-A899-010C27625E38}" type="datetimeFigureOut">
              <a:rPr lang="pl-PL" smtClean="0"/>
              <a:t>25.10.2018</a:t>
            </a:fld>
            <a:endParaRPr lang="pl-PL"/>
          </a:p>
        </p:txBody>
      </p:sp>
      <p:sp>
        <p:nvSpPr>
          <p:cNvPr id="6" name="Symbol zastępczy stopki 5">
            <a:extLst>
              <a:ext uri="{FF2B5EF4-FFF2-40B4-BE49-F238E27FC236}">
                <a16:creationId xmlns:a16="http://schemas.microsoft.com/office/drawing/2014/main" id="{A7A2239F-296A-4CC3-B4D1-7E4A0BBFD14A}"/>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8763C5C0-0865-406A-B85A-9E51A2D4510C}"/>
              </a:ext>
            </a:extLst>
          </p:cNvPr>
          <p:cNvSpPr>
            <a:spLocks noGrp="1"/>
          </p:cNvSpPr>
          <p:nvPr>
            <p:ph type="sldNum" sz="quarter" idx="12"/>
          </p:nvPr>
        </p:nvSpPr>
        <p:spPr/>
        <p:txBody>
          <a:bodyPr/>
          <a:lstStyle/>
          <a:p>
            <a:fld id="{147B88F5-DB1F-4E46-88C3-E5A1B014F1BC}" type="slidenum">
              <a:rPr lang="pl-PL" smtClean="0"/>
              <a:t>‹#›</a:t>
            </a:fld>
            <a:endParaRPr lang="pl-PL"/>
          </a:p>
        </p:txBody>
      </p:sp>
    </p:spTree>
    <p:extLst>
      <p:ext uri="{BB962C8B-B14F-4D97-AF65-F5344CB8AC3E}">
        <p14:creationId xmlns:p14="http://schemas.microsoft.com/office/powerpoint/2010/main" val="3378014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2793154-D889-4042-8A0C-7836C2695C10}"/>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8EBA014A-5C88-41B2-B18B-4E707B55BC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26212E78-11D3-4033-BBD8-C6F391C702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51054AFC-EF48-48B0-B49A-63AB9F74DAF5}"/>
              </a:ext>
            </a:extLst>
          </p:cNvPr>
          <p:cNvSpPr>
            <a:spLocks noGrp="1"/>
          </p:cNvSpPr>
          <p:nvPr>
            <p:ph type="dt" sz="half" idx="10"/>
          </p:nvPr>
        </p:nvSpPr>
        <p:spPr/>
        <p:txBody>
          <a:bodyPr/>
          <a:lstStyle/>
          <a:p>
            <a:fld id="{86BCA3DE-54C8-4F6B-A899-010C27625E38}" type="datetimeFigureOut">
              <a:rPr lang="pl-PL" smtClean="0"/>
              <a:t>25.10.2018</a:t>
            </a:fld>
            <a:endParaRPr lang="pl-PL"/>
          </a:p>
        </p:txBody>
      </p:sp>
      <p:sp>
        <p:nvSpPr>
          <p:cNvPr id="6" name="Symbol zastępczy stopki 5">
            <a:extLst>
              <a:ext uri="{FF2B5EF4-FFF2-40B4-BE49-F238E27FC236}">
                <a16:creationId xmlns:a16="http://schemas.microsoft.com/office/drawing/2014/main" id="{DBF68432-7893-45BE-847B-46BA1C66AC90}"/>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C479D50-41DD-4C00-AC74-639717D62DBC}"/>
              </a:ext>
            </a:extLst>
          </p:cNvPr>
          <p:cNvSpPr>
            <a:spLocks noGrp="1"/>
          </p:cNvSpPr>
          <p:nvPr>
            <p:ph type="sldNum" sz="quarter" idx="12"/>
          </p:nvPr>
        </p:nvSpPr>
        <p:spPr/>
        <p:txBody>
          <a:bodyPr/>
          <a:lstStyle/>
          <a:p>
            <a:fld id="{147B88F5-DB1F-4E46-88C3-E5A1B014F1BC}" type="slidenum">
              <a:rPr lang="pl-PL" smtClean="0"/>
              <a:t>‹#›</a:t>
            </a:fld>
            <a:endParaRPr lang="pl-PL"/>
          </a:p>
        </p:txBody>
      </p:sp>
    </p:spTree>
    <p:extLst>
      <p:ext uri="{BB962C8B-B14F-4D97-AF65-F5344CB8AC3E}">
        <p14:creationId xmlns:p14="http://schemas.microsoft.com/office/powerpoint/2010/main" val="3872085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44627FCF-1181-48E9-820A-7EA59E5159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447CA679-B962-4D00-A736-BF41083937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EBDF2D9-8800-4733-BEE1-8DC8D4746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CA3DE-54C8-4F6B-A899-010C27625E38}" type="datetimeFigureOut">
              <a:rPr lang="pl-PL" smtClean="0"/>
              <a:t>25.10.2018</a:t>
            </a:fld>
            <a:endParaRPr lang="pl-PL"/>
          </a:p>
        </p:txBody>
      </p:sp>
      <p:sp>
        <p:nvSpPr>
          <p:cNvPr id="5" name="Symbol zastępczy stopki 4">
            <a:extLst>
              <a:ext uri="{FF2B5EF4-FFF2-40B4-BE49-F238E27FC236}">
                <a16:creationId xmlns:a16="http://schemas.microsoft.com/office/drawing/2014/main" id="{C58DB3E9-4B35-435A-87C5-4267E0809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D98BEEAC-A7B7-44E9-9EFC-0E5132D1C9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7B88F5-DB1F-4E46-88C3-E5A1B014F1BC}" type="slidenum">
              <a:rPr lang="pl-PL" smtClean="0"/>
              <a:t>‹#›</a:t>
            </a:fld>
            <a:endParaRPr lang="pl-PL"/>
          </a:p>
        </p:txBody>
      </p:sp>
    </p:spTree>
    <p:extLst>
      <p:ext uri="{BB962C8B-B14F-4D97-AF65-F5344CB8AC3E}">
        <p14:creationId xmlns:p14="http://schemas.microsoft.com/office/powerpoint/2010/main" val="37608653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hyperlink" Target="http://www.sejm.gov.pl/sejm8.nsf/komunikat.xsp?documentId=5E43F3EA281EAD4AC12582050034C684"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pl.wikipedia.org/wiki/Flaga_Polski#/media/File:Flag_of_Poland_(with_coat_of_arms,_1919-1928).sv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pl.wikipedia.org/wiki/Rozejm_w_Compi%C3%A8gne_(1918)" TargetMode="External"/><Relationship Id="rId7" Type="http://schemas.openxmlformats.org/officeDocument/2006/relationships/image" Target="../media/image11.jpeg"/><Relationship Id="rId2" Type="http://schemas.openxmlformats.org/officeDocument/2006/relationships/hyperlink" Target="https://pl.wikipedia.org/wiki/I_wojna_%C5%9Bwiatowa" TargetMode="External"/><Relationship Id="rId1" Type="http://schemas.openxmlformats.org/officeDocument/2006/relationships/slideLayout" Target="../slideLayouts/slideLayout8.xml"/><Relationship Id="rId6" Type="http://schemas.openxmlformats.org/officeDocument/2006/relationships/hyperlink" Target="https://pl.wikipedia.org/wiki/Narodowe_%C5%9Awi%C4%99to_Niepodleg%C5%82o%C5%9Bci#cite_note-sytuacja-5" TargetMode="External"/><Relationship Id="rId5" Type="http://schemas.openxmlformats.org/officeDocument/2006/relationships/hyperlink" Target="https://pl.wikipedia.org/wiki/J%C4%99drzej_Moraczewski" TargetMode="External"/><Relationship Id="rId4" Type="http://schemas.openxmlformats.org/officeDocument/2006/relationships/hyperlink" Target="https://pl.wikipedia.org/wiki/J%C3%B3zef_Pi%C5%82sudski"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a:extLst>
              <a:ext uri="{FF2B5EF4-FFF2-40B4-BE49-F238E27FC236}">
                <a16:creationId xmlns:a16="http://schemas.microsoft.com/office/drawing/2014/main" id="{DB257187-5F07-4C1A-AA9C-1757B66B1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71" y="193040"/>
            <a:ext cx="12292553" cy="64719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style>
          <a:lnRef idx="0">
            <a:scrgbClr r="0" g="0" b="0"/>
          </a:lnRef>
          <a:fillRef idx="0">
            <a:scrgbClr r="0" g="0" b="0"/>
          </a:fillRef>
          <a:effectRef idx="0">
            <a:scrgbClr r="0" g="0" b="0"/>
          </a:effectRef>
          <a:fontRef idx="minor">
            <a:schemeClr val="accent2"/>
          </a:fontRef>
        </p:style>
      </p:pic>
      <p:sp>
        <p:nvSpPr>
          <p:cNvPr id="2" name="Tytuł 1">
            <a:extLst>
              <a:ext uri="{FF2B5EF4-FFF2-40B4-BE49-F238E27FC236}">
                <a16:creationId xmlns:a16="http://schemas.microsoft.com/office/drawing/2014/main" id="{31A04C4A-408A-4A2F-B493-89835A058C6E}"/>
              </a:ext>
            </a:extLst>
          </p:cNvPr>
          <p:cNvSpPr>
            <a:spLocks noGrp="1"/>
          </p:cNvSpPr>
          <p:nvPr>
            <p:ph type="ctrTitle"/>
          </p:nvPr>
        </p:nvSpPr>
        <p:spPr>
          <a:xfrm>
            <a:off x="1863634" y="1151003"/>
            <a:ext cx="9144000" cy="2387600"/>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r>
              <a:rPr lang="pl-PL" b="1" dirty="0">
                <a:ln w="6600">
                  <a:solidFill>
                    <a:srgbClr val="FF0000"/>
                  </a:solidFill>
                  <a:prstDash val="solid"/>
                </a:ln>
                <a:solidFill>
                  <a:srgbClr val="FFFFFF"/>
                </a:solidFill>
                <a:effectLst>
                  <a:outerShdw dist="38100" dir="2700000" algn="tl" rotWithShape="0">
                    <a:schemeClr val="accent2"/>
                  </a:outerShdw>
                </a:effectLst>
                <a:latin typeface="Algerian" panose="04020705040A02060702" pitchFamily="82" charset="0"/>
              </a:rPr>
              <a:t>Stulecie odzyskania niepodległości</a:t>
            </a:r>
          </a:p>
        </p:txBody>
      </p:sp>
      <p:sp>
        <p:nvSpPr>
          <p:cNvPr id="3" name="Podtytuł 2">
            <a:extLst>
              <a:ext uri="{FF2B5EF4-FFF2-40B4-BE49-F238E27FC236}">
                <a16:creationId xmlns:a16="http://schemas.microsoft.com/office/drawing/2014/main" id="{B2FB1A49-0280-4D3F-8BED-5E92749C9B09}"/>
              </a:ext>
            </a:extLst>
          </p:cNvPr>
          <p:cNvSpPr>
            <a:spLocks noGrp="1"/>
          </p:cNvSpPr>
          <p:nvPr>
            <p:ph type="subTitle" idx="1"/>
          </p:nvPr>
        </p:nvSpPr>
        <p:spPr>
          <a:ln>
            <a:solidFill>
              <a:srgbClr val="FF0000"/>
            </a:solidFill>
          </a:ln>
          <a:scene3d>
            <a:camera prst="orthographicFront"/>
            <a:lightRig rig="threePt" dir="t"/>
          </a:scene3d>
          <a:sp3d>
            <a:bevelT w="165100" prst="coolSlant"/>
          </a:sp3d>
        </p:spPr>
        <p:txBody>
          <a:bodyPr/>
          <a:lstStyle/>
          <a:p>
            <a:endParaRPr lang="pl-PL" dirty="0"/>
          </a:p>
          <a:p>
            <a:endParaRPr lang="pl-PL" dirty="0"/>
          </a:p>
          <a:p>
            <a:endParaRPr lang="pl-PL" dirty="0"/>
          </a:p>
        </p:txBody>
      </p:sp>
      <p:sp>
        <p:nvSpPr>
          <p:cNvPr id="6" name="Prostokąt 5">
            <a:extLst>
              <a:ext uri="{FF2B5EF4-FFF2-40B4-BE49-F238E27FC236}">
                <a16:creationId xmlns:a16="http://schemas.microsoft.com/office/drawing/2014/main" id="{403BBD29-BD5A-48AB-9F06-CF6E23D98E44}"/>
              </a:ext>
            </a:extLst>
          </p:cNvPr>
          <p:cNvSpPr/>
          <p:nvPr/>
        </p:nvSpPr>
        <p:spPr>
          <a:xfrm>
            <a:off x="6053906" y="1324169"/>
            <a:ext cx="184731" cy="1446550"/>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none" lIns="91440" tIns="45720" rIns="91440" bIns="45720">
            <a:spAutoFit/>
          </a:bodyPr>
          <a:lstStyle/>
          <a:p>
            <a:pPr algn="ctr"/>
            <a:endParaRPr lang="pl-PL" sz="8800" b="1" cap="none" spc="0" dirty="0">
              <a:ln w="6600">
                <a:solidFill>
                  <a:srgbClr val="FF0000"/>
                </a:solidFill>
                <a:prstDash val="solid"/>
              </a:ln>
              <a:solidFill>
                <a:srgbClr val="FFFFFF"/>
              </a:solidFill>
              <a:effectLst>
                <a:outerShdw dist="38100" dir="2700000" algn="tl" rotWithShape="0">
                  <a:schemeClr val="accent2"/>
                </a:outerShdw>
              </a:effectLst>
              <a:latin typeface="Algerian" panose="04020705040A02060702" pitchFamily="82" charset="0"/>
            </a:endParaRPr>
          </a:p>
        </p:txBody>
      </p:sp>
      <p:sp>
        <p:nvSpPr>
          <p:cNvPr id="7" name="Prostokąt 6">
            <a:extLst>
              <a:ext uri="{FF2B5EF4-FFF2-40B4-BE49-F238E27FC236}">
                <a16:creationId xmlns:a16="http://schemas.microsoft.com/office/drawing/2014/main" id="{1A659659-A3EE-40BB-93BD-74F55C33C6D8}"/>
              </a:ext>
            </a:extLst>
          </p:cNvPr>
          <p:cNvSpPr/>
          <p:nvPr/>
        </p:nvSpPr>
        <p:spPr>
          <a:xfrm>
            <a:off x="4336538" y="3968254"/>
            <a:ext cx="3518913" cy="923330"/>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none" lIns="91440" tIns="45720" rIns="91440" bIns="45720">
            <a:spAutoFit/>
          </a:bodyPr>
          <a:lstStyle/>
          <a:p>
            <a:pPr algn="ctr"/>
            <a:r>
              <a:rPr lang="pl-PL" sz="5400" b="1" cap="none" spc="0" dirty="0">
                <a:ln w="6600">
                  <a:solidFill>
                    <a:schemeClr val="accent2"/>
                  </a:solidFill>
                  <a:prstDash val="solid"/>
                </a:ln>
                <a:solidFill>
                  <a:srgbClr val="FFFFFF"/>
                </a:solidFill>
                <a:effectLst>
                  <a:outerShdw dist="38100" dir="2700000" algn="tl" rotWithShape="0">
                    <a:schemeClr val="accent2"/>
                  </a:outerShdw>
                </a:effectLst>
              </a:rPr>
              <a:t>19</a:t>
            </a:r>
            <a:r>
              <a:rPr lang="pl-PL" sz="5400" b="1" dirty="0">
                <a:ln w="6600">
                  <a:solidFill>
                    <a:schemeClr val="accent2"/>
                  </a:solidFill>
                  <a:prstDash val="solid"/>
                </a:ln>
                <a:solidFill>
                  <a:srgbClr val="FFFFFF"/>
                </a:solidFill>
                <a:effectLst>
                  <a:outerShdw dist="38100" dir="2700000" algn="tl" rotWithShape="0">
                    <a:schemeClr val="accent2"/>
                  </a:outerShdw>
                </a:effectLst>
              </a:rPr>
              <a:t>18 - 2018</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4" name="Prostokąt 13">
            <a:extLst>
              <a:ext uri="{FF2B5EF4-FFF2-40B4-BE49-F238E27FC236}">
                <a16:creationId xmlns:a16="http://schemas.microsoft.com/office/drawing/2014/main" id="{3C4F4117-5DC4-47DB-8F0E-7152F016975F}"/>
              </a:ext>
            </a:extLst>
          </p:cNvPr>
          <p:cNvSpPr/>
          <p:nvPr/>
        </p:nvSpPr>
        <p:spPr>
          <a:xfrm>
            <a:off x="3048000" y="3105835"/>
            <a:ext cx="6096000" cy="369332"/>
          </a:xfrm>
          <a:prstGeom prst="rect">
            <a:avLst/>
          </a:prstGeom>
        </p:spPr>
        <p:txBody>
          <a:bodyPr>
            <a:spAutoFit/>
          </a:bodyPr>
          <a:lstStyle/>
          <a:p>
            <a:endParaRPr lang="pl-PL" dirty="0"/>
          </a:p>
        </p:txBody>
      </p:sp>
      <p:sp>
        <p:nvSpPr>
          <p:cNvPr id="17" name="Prostokąt 16">
            <a:extLst>
              <a:ext uri="{FF2B5EF4-FFF2-40B4-BE49-F238E27FC236}">
                <a16:creationId xmlns:a16="http://schemas.microsoft.com/office/drawing/2014/main" id="{2C3F09D6-7946-49A5-9720-5E37079DBB67}"/>
              </a:ext>
            </a:extLst>
          </p:cNvPr>
          <p:cNvSpPr/>
          <p:nvPr/>
        </p:nvSpPr>
        <p:spPr>
          <a:xfrm>
            <a:off x="10537371" y="5450509"/>
            <a:ext cx="1739738" cy="1477328"/>
          </a:xfrm>
          <a:prstGeom prst="rect">
            <a:avLst/>
          </a:prstGeom>
        </p:spPr>
        <p:txBody>
          <a:bodyPr wrap="square">
            <a:spAutoFit/>
          </a:bodyPr>
          <a:lstStyle/>
          <a:p>
            <a:r>
              <a:rPr lang="pl-PL" dirty="0"/>
              <a:t>https://f.allegroimg.com/s512/01ce78/c8be231c4188964d866ec0ffa2af</a:t>
            </a:r>
          </a:p>
        </p:txBody>
      </p:sp>
      <p:sp>
        <p:nvSpPr>
          <p:cNvPr id="18" name="Prostokąt 17">
            <a:extLst>
              <a:ext uri="{FF2B5EF4-FFF2-40B4-BE49-F238E27FC236}">
                <a16:creationId xmlns:a16="http://schemas.microsoft.com/office/drawing/2014/main" id="{A3BFFE26-8A6A-4130-9056-09362A1292F4}"/>
              </a:ext>
            </a:extLst>
          </p:cNvPr>
          <p:cNvSpPr/>
          <p:nvPr/>
        </p:nvSpPr>
        <p:spPr>
          <a:xfrm>
            <a:off x="6003635" y="2967335"/>
            <a:ext cx="184731" cy="923330"/>
          </a:xfrm>
          <a:prstGeom prst="rect">
            <a:avLst/>
          </a:prstGeom>
          <a:noFill/>
        </p:spPr>
        <p:txBody>
          <a:bodyPr wrap="none" lIns="91440" tIns="45720" rIns="91440" bIns="45720">
            <a:spAutoFit/>
          </a:bodyPr>
          <a:lstStyle/>
          <a:p>
            <a:pPr algn="ctr"/>
            <a:endParaRPr lang="pl-PL" sz="5400" b="1" cap="none" spc="0" dirty="0">
              <a:ln w="6600">
                <a:solidFill>
                  <a:schemeClr val="accent2"/>
                </a:solidFill>
                <a:prstDash val="solid"/>
              </a:ln>
              <a:blipFill>
                <a:blip r:embed="rId5"/>
                <a:tile tx="0" ty="0" sx="100000" sy="100000" flip="none" algn="tl"/>
              </a:blipFill>
              <a:effectLst>
                <a:outerShdw dist="38100" dir="2700000" algn="tl" rotWithShape="0">
                  <a:schemeClr val="accent2"/>
                </a:outerShdw>
              </a:effectLst>
            </a:endParaRPr>
          </a:p>
        </p:txBody>
      </p:sp>
      <p:pic>
        <p:nvPicPr>
          <p:cNvPr id="4" name="Canon in D Major">
            <a:hlinkClick r:id="" action="ppaction://media"/>
            <a:extLst>
              <a:ext uri="{FF2B5EF4-FFF2-40B4-BE49-F238E27FC236}">
                <a16:creationId xmlns:a16="http://schemas.microsoft.com/office/drawing/2014/main" id="{8165E3F9-EC14-4898-8870-A73639A2EA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43" y="-50642"/>
            <a:ext cx="487363" cy="487363"/>
          </a:xfrm>
          <a:prstGeom prst="rect">
            <a:avLst/>
          </a:prstGeom>
        </p:spPr>
      </p:pic>
    </p:spTree>
    <p:extLst>
      <p:ext uri="{BB962C8B-B14F-4D97-AF65-F5344CB8AC3E}">
        <p14:creationId xmlns:p14="http://schemas.microsoft.com/office/powerpoint/2010/main" val="1870812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480581E8-E581-4DCB-91B9-68798141F00B}"/>
              </a:ext>
            </a:extLst>
          </p:cNvPr>
          <p:cNvSpPr>
            <a:spLocks noGrp="1"/>
          </p:cNvSpPr>
          <p:nvPr>
            <p:ph idx="4294967295"/>
          </p:nvPr>
        </p:nvSpPr>
        <p:spPr>
          <a:xfrm>
            <a:off x="347087" y="732900"/>
            <a:ext cx="5471398" cy="5323523"/>
          </a:xfrm>
        </p:spPr>
        <p:txBody>
          <a:bodyPr>
            <a:normAutofit fontScale="92500" lnSpcReduction="10000"/>
          </a:bodyPr>
          <a:lstStyle/>
          <a:p>
            <a:r>
              <a:rPr lang="pl-PL" dirty="0">
                <a:latin typeface="Bahnschrift" panose="020B0502040204020203" pitchFamily="34" charset="0"/>
              </a:rPr>
              <a:t>"11 listopada 1918 r. spełnił się sen pokoleń Polaków - Państwo Polskie narodziło się na nowo. Po rozbiorach i 123 latach niewoli, rusyfikacji i germanizacji, po wielkich powstaniach, wolna Polska powróciła na mapę świata" - czytamy w uchwale Sejmu ustanawiającej 2018 r. Rokiem Jubileuszu 100-lecia odzyskania przez Polskę Niepodległości. Jak podkreślono w dokumencie, to dzięki tym, którzy pozostali nieugięci, nasz Naród wyszedł zwycięsko z dziejowej próby.</a:t>
            </a:r>
          </a:p>
        </p:txBody>
      </p:sp>
      <p:sp>
        <p:nvSpPr>
          <p:cNvPr id="6" name="Prostokąt 5">
            <a:extLst>
              <a:ext uri="{FF2B5EF4-FFF2-40B4-BE49-F238E27FC236}">
                <a16:creationId xmlns:a16="http://schemas.microsoft.com/office/drawing/2014/main" id="{1E192C39-378F-4A4C-92A2-62B065CE81C4}"/>
              </a:ext>
            </a:extLst>
          </p:cNvPr>
          <p:cNvSpPr/>
          <p:nvPr/>
        </p:nvSpPr>
        <p:spPr>
          <a:xfrm>
            <a:off x="6096000" y="6056423"/>
            <a:ext cx="6096000" cy="369332"/>
          </a:xfrm>
          <a:prstGeom prst="rect">
            <a:avLst/>
          </a:prstGeom>
        </p:spPr>
        <p:txBody>
          <a:bodyPr>
            <a:spAutoFit/>
          </a:bodyPr>
          <a:lstStyle/>
          <a:p>
            <a:endParaRPr lang="pl-PL" dirty="0"/>
          </a:p>
        </p:txBody>
      </p:sp>
      <p:pic>
        <p:nvPicPr>
          <p:cNvPr id="10" name="Obraz 9">
            <a:extLst>
              <a:ext uri="{FF2B5EF4-FFF2-40B4-BE49-F238E27FC236}">
                <a16:creationId xmlns:a16="http://schemas.microsoft.com/office/drawing/2014/main" id="{ACECDE73-3C86-4256-A199-5E88B84D9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024" y="1587666"/>
            <a:ext cx="4173147" cy="2608217"/>
          </a:xfrm>
          <a:prstGeom prst="rect">
            <a:avLst/>
          </a:prstGeom>
        </p:spPr>
      </p:pic>
      <p:sp>
        <p:nvSpPr>
          <p:cNvPr id="11" name="Prostokąt 10">
            <a:extLst>
              <a:ext uri="{FF2B5EF4-FFF2-40B4-BE49-F238E27FC236}">
                <a16:creationId xmlns:a16="http://schemas.microsoft.com/office/drawing/2014/main" id="{F74AA308-2E01-4EC2-830A-9C8F6A232070}"/>
              </a:ext>
            </a:extLst>
          </p:cNvPr>
          <p:cNvSpPr/>
          <p:nvPr/>
        </p:nvSpPr>
        <p:spPr>
          <a:xfrm>
            <a:off x="7270066" y="5984969"/>
            <a:ext cx="4113626" cy="369332"/>
          </a:xfrm>
          <a:prstGeom prst="rect">
            <a:avLst/>
          </a:prstGeom>
        </p:spPr>
        <p:txBody>
          <a:bodyPr wrap="none">
            <a:spAutoFit/>
          </a:bodyPr>
          <a:lstStyle/>
          <a:p>
            <a:pPr algn="r"/>
            <a:r>
              <a:rPr lang="pl-PL" sz="800" dirty="0">
                <a:solidFill>
                  <a:srgbClr val="333333"/>
                </a:solidFill>
                <a:hlinkClick r:id="rId3">
                  <a:extLst>
                    <a:ext uri="{A12FA001-AC4F-418D-AE19-62706E023703}">
                      <ahyp:hlinkClr xmlns:ahyp="http://schemas.microsoft.com/office/drawing/2018/hyperlinkcolor" val="tx"/>
                    </a:ext>
                  </a:extLst>
                </a:hlinkClick>
              </a:rPr>
              <a:t>źródło tekstu</a:t>
            </a:r>
            <a:r>
              <a:rPr lang="pl-PL" sz="800" dirty="0">
                <a:solidFill>
                  <a:srgbClr val="333333"/>
                </a:solidFill>
              </a:rPr>
              <a:t>/</a:t>
            </a:r>
            <a:r>
              <a:rPr lang="pl-PL" dirty="0">
                <a:solidFill>
                  <a:srgbClr val="333333"/>
                </a:solidFill>
              </a:rPr>
              <a:t> </a:t>
            </a:r>
            <a:r>
              <a:rPr lang="pl-PL" sz="800" dirty="0">
                <a:solidFill>
                  <a:srgbClr val="333333"/>
                </a:solidFill>
                <a:hlinkClick r:id="rId4">
                  <a:extLst>
                    <a:ext uri="{A12FA001-AC4F-418D-AE19-62706E023703}">
                      <ahyp:hlinkClr xmlns:ahyp="http://schemas.microsoft.com/office/drawing/2018/hyperlinkcolor" val="tx"/>
                    </a:ext>
                  </a:extLst>
                </a:hlinkClick>
              </a:rPr>
              <a:t>ilustracja "Flaga II Rzeczypospolitej z herbem państwowym"-domena publiczna</a:t>
            </a:r>
            <a:endParaRPr lang="pl-PL" dirty="0"/>
          </a:p>
        </p:txBody>
      </p:sp>
    </p:spTree>
    <p:extLst>
      <p:ext uri="{BB962C8B-B14F-4D97-AF65-F5344CB8AC3E}">
        <p14:creationId xmlns:p14="http://schemas.microsoft.com/office/powerpoint/2010/main" val="3016111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DF4E833-12A4-4B61-B363-33D6015F4042}"/>
              </a:ext>
            </a:extLst>
          </p:cNvPr>
          <p:cNvSpPr>
            <a:spLocks noGrp="1"/>
          </p:cNvSpPr>
          <p:nvPr>
            <p:ph type="title"/>
          </p:nvPr>
        </p:nvSpPr>
        <p:spPr/>
        <p:txBody>
          <a:bodyPr/>
          <a:lstStyle/>
          <a:p>
            <a:endParaRPr lang="pl-PL" dirty="0"/>
          </a:p>
        </p:txBody>
      </p:sp>
      <p:sp>
        <p:nvSpPr>
          <p:cNvPr id="3" name="Symbol zastępczy zawartości 2">
            <a:extLst>
              <a:ext uri="{FF2B5EF4-FFF2-40B4-BE49-F238E27FC236}">
                <a16:creationId xmlns:a16="http://schemas.microsoft.com/office/drawing/2014/main" id="{4AD63C64-48B4-4F6D-9A89-431148E93036}"/>
              </a:ext>
            </a:extLst>
          </p:cNvPr>
          <p:cNvSpPr>
            <a:spLocks noGrp="1"/>
          </p:cNvSpPr>
          <p:nvPr>
            <p:ph sz="half" idx="1"/>
          </p:nvPr>
        </p:nvSpPr>
        <p:spPr/>
        <p:txBody>
          <a:bodyPr>
            <a:normAutofit fontScale="85000" lnSpcReduction="20000"/>
          </a:bodyPr>
          <a:lstStyle/>
          <a:p>
            <a:r>
              <a:rPr lang="pl-PL" dirty="0">
                <a:solidFill>
                  <a:srgbClr val="333333"/>
                </a:solidFill>
              </a:rPr>
              <a:t>Odzyskanie niepodległości dokonało się poprzez walkę pełną poświęcenia i bohaterstwa nie tylko na polach bitew, ale i w codziennych zmaganiach o zachowanie duchowej i materialnej substancji narodowej oraz w codziennym trwaniu polskich rodzin" - głosi uchwała. Sejm wyraził też nadzieję, że wzorem Ojców Niepodległości - Józefa Piłsudskiego, Romana Dmowskiego, Ignacego Paderewskiego, Wincentego Witosa, Wojciecha Korfantego i Ignacego Daszyńskiego - Polacy porzucą spory, by wspólnie świętować ten radosny Jubileusz w jedności i pojednaniu.</a:t>
            </a:r>
            <a:endParaRPr lang="pl-PL" dirty="0"/>
          </a:p>
        </p:txBody>
      </p:sp>
      <p:pic>
        <p:nvPicPr>
          <p:cNvPr id="6" name="Symbol zastępczy zawartości 5">
            <a:extLst>
              <a:ext uri="{FF2B5EF4-FFF2-40B4-BE49-F238E27FC236}">
                <a16:creationId xmlns:a16="http://schemas.microsoft.com/office/drawing/2014/main" id="{9BD08BBD-26F6-477E-9CFE-3E509CC81CD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1211436">
            <a:off x="6470574" y="1577425"/>
            <a:ext cx="4804954" cy="3467575"/>
          </a:xfrm>
        </p:spPr>
      </p:pic>
      <p:sp>
        <p:nvSpPr>
          <p:cNvPr id="7" name="Prostokąt 6">
            <a:extLst>
              <a:ext uri="{FF2B5EF4-FFF2-40B4-BE49-F238E27FC236}">
                <a16:creationId xmlns:a16="http://schemas.microsoft.com/office/drawing/2014/main" id="{3DA30591-3418-45AE-8742-938043F6E8D4}"/>
              </a:ext>
            </a:extLst>
          </p:cNvPr>
          <p:cNvSpPr/>
          <p:nvPr/>
        </p:nvSpPr>
        <p:spPr>
          <a:xfrm>
            <a:off x="6191795" y="6427113"/>
            <a:ext cx="6096000" cy="430887"/>
          </a:xfrm>
          <a:prstGeom prst="rect">
            <a:avLst/>
          </a:prstGeom>
        </p:spPr>
        <p:txBody>
          <a:bodyPr>
            <a:spAutoFit/>
          </a:bodyPr>
          <a:lstStyle/>
          <a:p>
            <a:r>
              <a:rPr lang="pl-PL" sz="1100" dirty="0"/>
              <a:t>https://www.mdkgal.edu.pl/files/2018/03/Wizyta-prezydenta-RP-Ignacego-Mo%C5%9Bcickiego-w-Krakowie.-VII-1929.jpg</a:t>
            </a:r>
          </a:p>
        </p:txBody>
      </p:sp>
    </p:spTree>
    <p:extLst>
      <p:ext uri="{BB962C8B-B14F-4D97-AF65-F5344CB8AC3E}">
        <p14:creationId xmlns:p14="http://schemas.microsoft.com/office/powerpoint/2010/main" val="1510328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094AB74-0C12-46C5-9981-F3A56A79A473}"/>
              </a:ext>
            </a:extLst>
          </p:cNvPr>
          <p:cNvSpPr>
            <a:spLocks noGrp="1"/>
          </p:cNvSpPr>
          <p:nvPr>
            <p:ph type="title"/>
          </p:nvPr>
        </p:nvSpPr>
        <p:spPr/>
        <p:txBody>
          <a:bodyPr/>
          <a:lstStyle/>
          <a:p>
            <a:r>
              <a:rPr lang="pl-PL" dirty="0"/>
              <a:t>A teraz przejdźmy do Polski Pod Zaborami…</a:t>
            </a:r>
          </a:p>
        </p:txBody>
      </p:sp>
      <p:sp>
        <p:nvSpPr>
          <p:cNvPr id="3" name="Symbol zastępczy zawartości 2">
            <a:extLst>
              <a:ext uri="{FF2B5EF4-FFF2-40B4-BE49-F238E27FC236}">
                <a16:creationId xmlns:a16="http://schemas.microsoft.com/office/drawing/2014/main" id="{6950BE9D-23A3-4B27-A622-5EB8781297D0}"/>
              </a:ext>
            </a:extLst>
          </p:cNvPr>
          <p:cNvSpPr>
            <a:spLocks noGrp="1"/>
          </p:cNvSpPr>
          <p:nvPr>
            <p:ph sz="half" idx="1"/>
          </p:nvPr>
        </p:nvSpPr>
        <p:spPr>
          <a:xfrm>
            <a:off x="6172200" y="1825625"/>
            <a:ext cx="5181600" cy="4351338"/>
          </a:xfrm>
        </p:spPr>
        <p:txBody>
          <a:bodyPr>
            <a:normAutofit lnSpcReduction="10000"/>
          </a:bodyPr>
          <a:lstStyle/>
          <a:p>
            <a:r>
              <a:rPr lang="pl-PL" dirty="0">
                <a:latin typeface="Calibri Light" panose="020F0302020204030204" pitchFamily="34" charset="0"/>
                <a:cs typeface="Calibri Light" panose="020F0302020204030204" pitchFamily="34" charset="0"/>
              </a:rPr>
              <a:t>Polska była pod rządami zaborców… </a:t>
            </a:r>
          </a:p>
          <a:p>
            <a:pPr marL="0" indent="0">
              <a:buNone/>
            </a:pPr>
            <a:r>
              <a:rPr lang="pl-PL" dirty="0">
                <a:latin typeface="Calibri Light" panose="020F0302020204030204" pitchFamily="34" charset="0"/>
                <a:cs typeface="Calibri Light" panose="020F0302020204030204" pitchFamily="34" charset="0"/>
              </a:rPr>
              <a:t>Przez 123 lata. Po tak długim czasie, szczęście uśmiechnęło się do Polaków. Na przełomie października i listopada 1918 r. wobec rozpadu monarchii austro-węgierskiej  i zapowiedzi bliskiej klęski Niemiec Polacy coraz wyraźniej odczuwali, że odbudowa niepodległego państwa polskiego jest bliska…</a:t>
            </a:r>
          </a:p>
          <a:p>
            <a:pPr marL="0" indent="0">
              <a:buNone/>
            </a:pPr>
            <a:endParaRPr lang="pl-PL" dirty="0"/>
          </a:p>
          <a:p>
            <a:pPr marL="0" indent="0">
              <a:buNone/>
            </a:pPr>
            <a:endParaRPr lang="pl-PL" dirty="0"/>
          </a:p>
        </p:txBody>
      </p:sp>
      <p:pic>
        <p:nvPicPr>
          <p:cNvPr id="11" name="Symbol zastępczy zawartości 10">
            <a:extLst>
              <a:ext uri="{FF2B5EF4-FFF2-40B4-BE49-F238E27FC236}">
                <a16:creationId xmlns:a16="http://schemas.microsoft.com/office/drawing/2014/main" id="{298A8BF4-9DF1-4C6E-8443-D712C39BA68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7754" y="2194571"/>
            <a:ext cx="5181600" cy="3021263"/>
          </a:xfrm>
        </p:spPr>
      </p:pic>
      <p:sp>
        <p:nvSpPr>
          <p:cNvPr id="12" name="Prostokąt 11">
            <a:extLst>
              <a:ext uri="{FF2B5EF4-FFF2-40B4-BE49-F238E27FC236}">
                <a16:creationId xmlns:a16="http://schemas.microsoft.com/office/drawing/2014/main" id="{92E1F604-F7C5-45BA-B724-612D3478AB95}"/>
              </a:ext>
            </a:extLst>
          </p:cNvPr>
          <p:cNvSpPr/>
          <p:nvPr/>
        </p:nvSpPr>
        <p:spPr>
          <a:xfrm>
            <a:off x="-69669" y="6581001"/>
            <a:ext cx="6096000" cy="276999"/>
          </a:xfrm>
          <a:prstGeom prst="rect">
            <a:avLst/>
          </a:prstGeom>
        </p:spPr>
        <p:txBody>
          <a:bodyPr>
            <a:spAutoFit/>
          </a:bodyPr>
          <a:lstStyle/>
          <a:p>
            <a:r>
              <a:rPr lang="pl-PL" sz="1200" dirty="0"/>
              <a:t>https://d-pt.ppstatic.pl/kadry/k/r/1/e0/f6/58236efe29684_o,size,969x565,q,71,h,6cebec.jpg</a:t>
            </a:r>
          </a:p>
        </p:txBody>
      </p:sp>
    </p:spTree>
    <p:extLst>
      <p:ext uri="{BB962C8B-B14F-4D97-AF65-F5344CB8AC3E}">
        <p14:creationId xmlns:p14="http://schemas.microsoft.com/office/powerpoint/2010/main" val="815338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6B6E629D-9E01-49CA-8F23-8CE0F9598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31634" cy="6858000"/>
          </a:xfrm>
          <a:prstGeom prst="rect">
            <a:avLst/>
          </a:prstGeom>
        </p:spPr>
      </p:pic>
      <p:sp>
        <p:nvSpPr>
          <p:cNvPr id="2" name="Prostokąt 1">
            <a:extLst>
              <a:ext uri="{FF2B5EF4-FFF2-40B4-BE49-F238E27FC236}">
                <a16:creationId xmlns:a16="http://schemas.microsoft.com/office/drawing/2014/main" id="{70DD78F7-99FE-42F6-892D-E60C2DC6D8A6}"/>
              </a:ext>
            </a:extLst>
          </p:cNvPr>
          <p:cNvSpPr/>
          <p:nvPr/>
        </p:nvSpPr>
        <p:spPr>
          <a:xfrm>
            <a:off x="3052353" y="1062714"/>
            <a:ext cx="7267303" cy="5016758"/>
          </a:xfrm>
          <a:prstGeom prst="rect">
            <a:avLst/>
          </a:prstGeom>
        </p:spPr>
        <p:txBody>
          <a:bodyPr wrap="square">
            <a:spAutoFit/>
          </a:bodyPr>
          <a:lstStyle/>
          <a:p>
            <a:r>
              <a:rPr lang="pl-PL" sz="4000">
                <a:latin typeface="Brush Script MT" panose="03060802040406070304" pitchFamily="66" charset="0"/>
              </a:rPr>
              <a:t>11 listopada 1918 r. Rada Regencyjna przekazała Józefowi Piłsudskiemu władzę wojskową i naczelne dowództwo podległych jej wojsk polskich. Tego samego dnia Niemcy podpisały zawieszenie broni kończące I wojnę światową. Po ponad 120 latach Polska odzyskiwała niepodległość. </a:t>
            </a:r>
            <a:endParaRPr lang="pl-PL" sz="4000" dirty="0">
              <a:latin typeface="Brush Script MT" panose="03060802040406070304" pitchFamily="66" charset="0"/>
            </a:endParaRPr>
          </a:p>
        </p:txBody>
      </p:sp>
      <p:sp>
        <p:nvSpPr>
          <p:cNvPr id="7" name="Prostokąt 6">
            <a:extLst>
              <a:ext uri="{FF2B5EF4-FFF2-40B4-BE49-F238E27FC236}">
                <a16:creationId xmlns:a16="http://schemas.microsoft.com/office/drawing/2014/main" id="{31BC8F3B-1415-4CFE-9707-73F9BDC0814B}"/>
              </a:ext>
            </a:extLst>
          </p:cNvPr>
          <p:cNvSpPr/>
          <p:nvPr/>
        </p:nvSpPr>
        <p:spPr>
          <a:xfrm>
            <a:off x="10972801" y="5580727"/>
            <a:ext cx="1349828" cy="1277273"/>
          </a:xfrm>
          <a:prstGeom prst="rect">
            <a:avLst/>
          </a:prstGeom>
        </p:spPr>
        <p:txBody>
          <a:bodyPr wrap="square">
            <a:spAutoFit/>
          </a:bodyPr>
          <a:lstStyle/>
          <a:p>
            <a:r>
              <a:rPr lang="pl-PL" sz="1100" dirty="0"/>
              <a:t>https://st.depositphotos.com/1000434/2215/i/950/depositphotos_22153503-stock-photo-background-a-sheet-of-the.jpg</a:t>
            </a:r>
          </a:p>
        </p:txBody>
      </p:sp>
      <p:sp>
        <p:nvSpPr>
          <p:cNvPr id="10" name="Prostokąt 9">
            <a:extLst>
              <a:ext uri="{FF2B5EF4-FFF2-40B4-BE49-F238E27FC236}">
                <a16:creationId xmlns:a16="http://schemas.microsoft.com/office/drawing/2014/main" id="{E49193BD-1476-47C1-BB67-7723FDD4BA8B}"/>
              </a:ext>
            </a:extLst>
          </p:cNvPr>
          <p:cNvSpPr/>
          <p:nvPr/>
        </p:nvSpPr>
        <p:spPr>
          <a:xfrm>
            <a:off x="875207" y="5386974"/>
            <a:ext cx="1524001" cy="1384995"/>
          </a:xfrm>
          <a:prstGeom prst="rect">
            <a:avLst/>
          </a:prstGeom>
        </p:spPr>
        <p:txBody>
          <a:bodyPr wrap="square">
            <a:spAutoFit/>
          </a:bodyPr>
          <a:lstStyle/>
          <a:p>
            <a:r>
              <a:rPr lang="pl-PL" sz="1200" dirty="0"/>
              <a:t>https://st.depositphotos.com/1954507/2398/i/950/depositphotos_23983067-stock-photo-background-page-of-beige-vintage.jpg</a:t>
            </a:r>
          </a:p>
        </p:txBody>
      </p:sp>
    </p:spTree>
    <p:extLst>
      <p:ext uri="{BB962C8B-B14F-4D97-AF65-F5344CB8AC3E}">
        <p14:creationId xmlns:p14="http://schemas.microsoft.com/office/powerpoint/2010/main" val="1969188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80363BFF-7D68-407A-B20C-9EF5C38F389D}"/>
              </a:ext>
            </a:extLst>
          </p:cNvPr>
          <p:cNvSpPr/>
          <p:nvPr/>
        </p:nvSpPr>
        <p:spPr>
          <a:xfrm>
            <a:off x="6714309" y="546250"/>
            <a:ext cx="5477691" cy="5632311"/>
          </a:xfrm>
          <a:prstGeom prst="rect">
            <a:avLst/>
          </a:prstGeom>
        </p:spPr>
        <p:txBody>
          <a:bodyPr wrap="square">
            <a:spAutoFit/>
          </a:bodyPr>
          <a:lstStyle/>
          <a:p>
            <a:r>
              <a:rPr lang="pl-PL" sz="2400" dirty="0">
                <a:latin typeface="Arial Rounded MT Bold" panose="020F0704030504030204" pitchFamily="34" charset="0"/>
              </a:rPr>
              <a:t>W styczniu 1917 roku prezydent Stanów Zjednoczonych, </a:t>
            </a:r>
            <a:r>
              <a:rPr lang="pl-PL" sz="2400" dirty="0" err="1">
                <a:latin typeface="Arial Rounded MT Bold" panose="020F0704030504030204" pitchFamily="34" charset="0"/>
              </a:rPr>
              <a:t>Woodrow</a:t>
            </a:r>
            <a:r>
              <a:rPr lang="pl-PL" sz="2400" dirty="0">
                <a:latin typeface="Arial Rounded MT Bold" panose="020F0704030504030204" pitchFamily="34" charset="0"/>
              </a:rPr>
              <a:t> Wilson po raz pierwszy oficjalnie zasugerował, że jednym z warunków nowego, powojennego ładu musi być utworzenie niepodległej Polski. W marcu Roman Dmowski przekazał przedstawicielom Ententy memoriał w którym wymienił tereny, które miałyby wejść pod kontrolę Polski. Działania te sprawiły, że kolejne państwa zaczęły angażować się w sprawę odzyskania niepodległości przez nasz kraj.</a:t>
            </a:r>
          </a:p>
        </p:txBody>
      </p:sp>
      <p:pic>
        <p:nvPicPr>
          <p:cNvPr id="4" name="Obraz 3">
            <a:extLst>
              <a:ext uri="{FF2B5EF4-FFF2-40B4-BE49-F238E27FC236}">
                <a16:creationId xmlns:a16="http://schemas.microsoft.com/office/drawing/2014/main" id="{B0F2F80E-4B47-4FE2-962B-5432C40C0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72" y="235131"/>
            <a:ext cx="5774110" cy="347472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Obraz 5">
            <a:extLst>
              <a:ext uri="{FF2B5EF4-FFF2-40B4-BE49-F238E27FC236}">
                <a16:creationId xmlns:a16="http://schemas.microsoft.com/office/drawing/2014/main" id="{41CDF8FC-F4CF-426F-BC81-781824EC6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75" y="3429000"/>
            <a:ext cx="5416731" cy="33854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Prostokąt 6">
            <a:extLst>
              <a:ext uri="{FF2B5EF4-FFF2-40B4-BE49-F238E27FC236}">
                <a16:creationId xmlns:a16="http://schemas.microsoft.com/office/drawing/2014/main" id="{F3DADF33-B465-47F2-AF6A-F09202E79832}"/>
              </a:ext>
            </a:extLst>
          </p:cNvPr>
          <p:cNvSpPr/>
          <p:nvPr/>
        </p:nvSpPr>
        <p:spPr>
          <a:xfrm>
            <a:off x="52252" y="5735515"/>
            <a:ext cx="1088572" cy="900246"/>
          </a:xfrm>
          <a:prstGeom prst="rect">
            <a:avLst/>
          </a:prstGeom>
        </p:spPr>
        <p:txBody>
          <a:bodyPr wrap="square">
            <a:spAutoFit/>
          </a:bodyPr>
          <a:lstStyle/>
          <a:p>
            <a:r>
              <a:rPr lang="pl-PL" sz="1050" dirty="0"/>
              <a:t>http://www.smartage.pl/wp-content/uploads/2016/11/3-8-1024x640.jpg</a:t>
            </a:r>
          </a:p>
        </p:txBody>
      </p:sp>
      <p:sp>
        <p:nvSpPr>
          <p:cNvPr id="8" name="Prostokąt 7">
            <a:extLst>
              <a:ext uri="{FF2B5EF4-FFF2-40B4-BE49-F238E27FC236}">
                <a16:creationId xmlns:a16="http://schemas.microsoft.com/office/drawing/2014/main" id="{F439AC10-A934-4B5C-A808-DBD39F818CE1}"/>
              </a:ext>
            </a:extLst>
          </p:cNvPr>
          <p:cNvSpPr/>
          <p:nvPr/>
        </p:nvSpPr>
        <p:spPr>
          <a:xfrm>
            <a:off x="161272" y="3798289"/>
            <a:ext cx="801189" cy="1323439"/>
          </a:xfrm>
          <a:prstGeom prst="rect">
            <a:avLst/>
          </a:prstGeom>
        </p:spPr>
        <p:txBody>
          <a:bodyPr wrap="square">
            <a:spAutoFit/>
          </a:bodyPr>
          <a:lstStyle/>
          <a:p>
            <a:r>
              <a:rPr lang="pl-PL" sz="1000" dirty="0"/>
              <a:t>http://www.smartage.pl/wp-content/uploads/2016/11/2-11-1024x748.jpg</a:t>
            </a:r>
          </a:p>
        </p:txBody>
      </p:sp>
    </p:spTree>
    <p:extLst>
      <p:ext uri="{BB962C8B-B14F-4D97-AF65-F5344CB8AC3E}">
        <p14:creationId xmlns:p14="http://schemas.microsoft.com/office/powerpoint/2010/main" val="3726200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FEE503-9FD8-4FE6-BC1A-92D41862A2C5}"/>
              </a:ext>
            </a:extLst>
          </p:cNvPr>
          <p:cNvSpPr>
            <a:spLocks noGrp="1"/>
          </p:cNvSpPr>
          <p:nvPr>
            <p:ph type="title"/>
          </p:nvPr>
        </p:nvSpPr>
        <p:spPr/>
        <p:txBody>
          <a:bodyPr/>
          <a:lstStyle/>
          <a:p>
            <a:r>
              <a:rPr lang="pl-PL" dirty="0"/>
              <a:t>Odzyskanie niepodległości.</a:t>
            </a:r>
          </a:p>
        </p:txBody>
      </p:sp>
      <p:pic>
        <p:nvPicPr>
          <p:cNvPr id="6" name="Symbol zastępczy zawartości 5">
            <a:extLst>
              <a:ext uri="{FF2B5EF4-FFF2-40B4-BE49-F238E27FC236}">
                <a16:creationId xmlns:a16="http://schemas.microsoft.com/office/drawing/2014/main" id="{53B46395-0A12-47E5-BAF5-3A85C83CC7E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166144"/>
            <a:ext cx="5181600" cy="3670300"/>
          </a:xfrm>
        </p:spPr>
      </p:pic>
      <p:sp>
        <p:nvSpPr>
          <p:cNvPr id="4" name="Symbol zastępczy zawartości 3">
            <a:extLst>
              <a:ext uri="{FF2B5EF4-FFF2-40B4-BE49-F238E27FC236}">
                <a16:creationId xmlns:a16="http://schemas.microsoft.com/office/drawing/2014/main" id="{BD0B696A-2263-48ED-91F5-D626B05D6093}"/>
              </a:ext>
            </a:extLst>
          </p:cNvPr>
          <p:cNvSpPr>
            <a:spLocks noGrp="1"/>
          </p:cNvSpPr>
          <p:nvPr>
            <p:ph sz="half" idx="2"/>
          </p:nvPr>
        </p:nvSpPr>
        <p:spPr/>
        <p:txBody>
          <a:bodyPr>
            <a:normAutofit fontScale="92500" lnSpcReduction="10000"/>
          </a:bodyPr>
          <a:lstStyle/>
          <a:p>
            <a:r>
              <a:rPr lang="pl-PL" dirty="0"/>
              <a:t>Coraz bardziej niekorzystna sytuacja Niemiec na frontach jesienią 1918 roku, oraz problemy z utrzymaniem kontroli nad terenami zamieszkanymi przez Polaków sprawiały, że szanse na odzyskanie niepodległości przy wsparciu Ententy były coraz większe. Punktem kulminacyjnym był 7 października 1918 roku, kiedy Rada Regencyjna ogłosiła manifest proklamujący odbudowanie Państwa Polskiego.</a:t>
            </a:r>
          </a:p>
        </p:txBody>
      </p:sp>
      <p:sp>
        <p:nvSpPr>
          <p:cNvPr id="7" name="Prostokąt 6">
            <a:extLst>
              <a:ext uri="{FF2B5EF4-FFF2-40B4-BE49-F238E27FC236}">
                <a16:creationId xmlns:a16="http://schemas.microsoft.com/office/drawing/2014/main" id="{47B5E19A-2BC0-45C3-8FB0-464E1233A991}"/>
              </a:ext>
            </a:extLst>
          </p:cNvPr>
          <p:cNvSpPr/>
          <p:nvPr/>
        </p:nvSpPr>
        <p:spPr>
          <a:xfrm>
            <a:off x="755468" y="5746076"/>
            <a:ext cx="1097280" cy="861774"/>
          </a:xfrm>
          <a:prstGeom prst="rect">
            <a:avLst/>
          </a:prstGeom>
        </p:spPr>
        <p:txBody>
          <a:bodyPr wrap="square">
            <a:spAutoFit/>
          </a:bodyPr>
          <a:lstStyle/>
          <a:p>
            <a:r>
              <a:rPr lang="pl-PL" sz="1000" dirty="0"/>
              <a:t>http://www.smartage.pl/wp-content/uploads/2015/12/11-1-768x544.jpg</a:t>
            </a:r>
          </a:p>
        </p:txBody>
      </p:sp>
    </p:spTree>
    <p:extLst>
      <p:ext uri="{BB962C8B-B14F-4D97-AF65-F5344CB8AC3E}">
        <p14:creationId xmlns:p14="http://schemas.microsoft.com/office/powerpoint/2010/main" val="2634400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B98340-377E-4AF0-8CC1-EC58718C763F}"/>
              </a:ext>
            </a:extLst>
          </p:cNvPr>
          <p:cNvSpPr>
            <a:spLocks noGrp="1"/>
          </p:cNvSpPr>
          <p:nvPr>
            <p:ph type="title"/>
          </p:nvPr>
        </p:nvSpPr>
        <p:spPr/>
        <p:txBody>
          <a:bodyPr/>
          <a:lstStyle/>
          <a:p>
            <a:r>
              <a:rPr lang="pl-PL" dirty="0"/>
              <a:t>Jędrzej Moraczewski</a:t>
            </a:r>
          </a:p>
        </p:txBody>
      </p:sp>
      <p:sp>
        <p:nvSpPr>
          <p:cNvPr id="3" name="Symbol zastępczy zawartości 2">
            <a:extLst>
              <a:ext uri="{FF2B5EF4-FFF2-40B4-BE49-F238E27FC236}">
                <a16:creationId xmlns:a16="http://schemas.microsoft.com/office/drawing/2014/main" id="{AC31A1E2-9E9E-4930-A6C1-4C92AD8E9DCC}"/>
              </a:ext>
            </a:extLst>
          </p:cNvPr>
          <p:cNvSpPr>
            <a:spLocks noGrp="1"/>
          </p:cNvSpPr>
          <p:nvPr>
            <p:ph idx="1"/>
          </p:nvPr>
        </p:nvSpPr>
        <p:spPr/>
        <p:txBody>
          <a:bodyPr>
            <a:normAutofit lnSpcReduction="10000"/>
          </a:bodyPr>
          <a:lstStyle/>
          <a:p>
            <a:r>
              <a:rPr lang="pl-PL" sz="2000" dirty="0"/>
              <a:t>Odzyskiwanie przez Polskę niepodległości było procesem stopniowym. Wybór 11 listopada uzasadnić można zbiegiem wydarzeń w Polsce z zakończeniem </a:t>
            </a:r>
            <a:r>
              <a:rPr lang="pl-PL" sz="2000" dirty="0">
                <a:hlinkClick r:id="rId2" tooltip="I wojna światowa">
                  <a:extLst>
                    <a:ext uri="{A12FA001-AC4F-418D-AE19-62706E023703}">
                      <ahyp:hlinkClr xmlns:ahyp="http://schemas.microsoft.com/office/drawing/2018/hyperlinkcolor" val="tx"/>
                    </a:ext>
                  </a:extLst>
                </a:hlinkClick>
              </a:rPr>
              <a:t>I </a:t>
            </a:r>
            <a:r>
              <a:rPr lang="pl-PL" sz="2000" dirty="0">
                <a:solidFill>
                  <a:schemeClr val="tx1">
                    <a:lumMod val="95000"/>
                    <a:lumOff val="5000"/>
                  </a:schemeClr>
                </a:solidFill>
                <a:hlinkClick r:id="rId2" tooltip="I wojna światowa">
                  <a:extLst>
                    <a:ext uri="{A12FA001-AC4F-418D-AE19-62706E023703}">
                      <ahyp:hlinkClr xmlns:ahyp="http://schemas.microsoft.com/office/drawing/2018/hyperlinkcolor" val="tx"/>
                    </a:ext>
                  </a:extLst>
                </a:hlinkClick>
              </a:rPr>
              <a:t>wojny światowej</a:t>
            </a:r>
            <a:r>
              <a:rPr lang="pl-PL" sz="2000" dirty="0">
                <a:solidFill>
                  <a:schemeClr val="tx1">
                    <a:lumMod val="95000"/>
                    <a:lumOff val="5000"/>
                  </a:schemeClr>
                </a:solidFill>
              </a:rPr>
              <a:t> </a:t>
            </a:r>
            <a:r>
              <a:rPr lang="pl-PL" sz="2000" dirty="0"/>
              <a:t>dzięki zawarciu </a:t>
            </a:r>
            <a:r>
              <a:rPr lang="pl-PL" sz="2000" dirty="0">
                <a:solidFill>
                  <a:schemeClr val="tx1">
                    <a:lumMod val="95000"/>
                    <a:lumOff val="5000"/>
                  </a:schemeClr>
                </a:solidFill>
                <a:hlinkClick r:id="rId3" tooltip="Rozejm w Compiègne (1918)">
                  <a:extLst>
                    <a:ext uri="{A12FA001-AC4F-418D-AE19-62706E023703}">
                      <ahyp:hlinkClr xmlns:ahyp="http://schemas.microsoft.com/office/drawing/2018/hyperlinkcolor" val="tx"/>
                    </a:ext>
                  </a:extLst>
                </a:hlinkClick>
              </a:rPr>
              <a:t>rozejmu w </a:t>
            </a:r>
            <a:r>
              <a:rPr lang="pl-PL" sz="2000" dirty="0" err="1">
                <a:solidFill>
                  <a:schemeClr val="tx1">
                    <a:lumMod val="95000"/>
                    <a:lumOff val="5000"/>
                  </a:schemeClr>
                </a:solidFill>
                <a:hlinkClick r:id="rId3" tooltip="Rozejm w Compiègne (1918)">
                  <a:extLst>
                    <a:ext uri="{A12FA001-AC4F-418D-AE19-62706E023703}">
                      <ahyp:hlinkClr xmlns:ahyp="http://schemas.microsoft.com/office/drawing/2018/hyperlinkcolor" val="tx"/>
                    </a:ext>
                  </a:extLst>
                </a:hlinkClick>
              </a:rPr>
              <a:t>Compiègne</a:t>
            </a:r>
            <a:r>
              <a:rPr lang="pl-PL" sz="2000" dirty="0">
                <a:solidFill>
                  <a:schemeClr val="tx1">
                    <a:lumMod val="95000"/>
                    <a:lumOff val="5000"/>
                  </a:schemeClr>
                </a:solidFill>
              </a:rPr>
              <a:t> </a:t>
            </a:r>
            <a:r>
              <a:rPr lang="pl-PL" sz="2000" dirty="0"/>
              <a:t>11 listopada 1918, pieczętującego ostateczną klęskę Niemiec. Dzień wcześniej przybył do Warszawy </a:t>
            </a:r>
            <a:r>
              <a:rPr lang="pl-PL" sz="2000" dirty="0">
                <a:solidFill>
                  <a:schemeClr val="tx1">
                    <a:lumMod val="95000"/>
                    <a:lumOff val="5000"/>
                  </a:schemeClr>
                </a:solidFill>
                <a:hlinkClick r:id="rId4" tooltip="Józef Piłsudski">
                  <a:extLst>
                    <a:ext uri="{A12FA001-AC4F-418D-AE19-62706E023703}">
                      <ahyp:hlinkClr xmlns:ahyp="http://schemas.microsoft.com/office/drawing/2018/hyperlinkcolor" val="tx"/>
                    </a:ext>
                  </a:extLst>
                </a:hlinkClick>
              </a:rPr>
              <a:t>Józef </a:t>
            </a:r>
            <a:r>
              <a:rPr lang="pl-PL" sz="2000" dirty="0">
                <a:hlinkClick r:id="rId4" tooltip="Józef Piłsudski">
                  <a:extLst>
                    <a:ext uri="{A12FA001-AC4F-418D-AE19-62706E023703}">
                      <ahyp:hlinkClr xmlns:ahyp="http://schemas.microsoft.com/office/drawing/2018/hyperlinkcolor" val="tx"/>
                    </a:ext>
                  </a:extLst>
                </a:hlinkClick>
              </a:rPr>
              <a:t>Piłsudski</a:t>
            </a:r>
            <a:r>
              <a:rPr lang="pl-PL" sz="2000" dirty="0"/>
              <a:t>. W tych dwóch dniach, 10 i 11 listopada 1918, naród polski uświadomił sobie w pełni odzyskanie niepodległości, a nastrój głębokiego wzruszenia i entuzjazmu ogarnął kraj. </a:t>
            </a:r>
            <a:r>
              <a:rPr lang="pl-PL" sz="2000" dirty="0">
                <a:solidFill>
                  <a:schemeClr val="tx1">
                    <a:lumMod val="95000"/>
                    <a:lumOff val="5000"/>
                  </a:schemeClr>
                </a:solidFill>
                <a:hlinkClick r:id="rId5" tooltip="Jędrzej Moraczewski">
                  <a:extLst>
                    <a:ext uri="{A12FA001-AC4F-418D-AE19-62706E023703}">
                      <ahyp:hlinkClr xmlns:ahyp="http://schemas.microsoft.com/office/drawing/2018/hyperlinkcolor" val="tx"/>
                    </a:ext>
                  </a:extLst>
                </a:hlinkClick>
              </a:rPr>
              <a:t>Jędrzej Moraczewski</a:t>
            </a:r>
            <a:r>
              <a:rPr lang="pl-PL" sz="2000" dirty="0">
                <a:solidFill>
                  <a:schemeClr val="tx1">
                    <a:lumMod val="95000"/>
                    <a:lumOff val="5000"/>
                  </a:schemeClr>
                </a:solidFill>
              </a:rPr>
              <a:t> </a:t>
            </a:r>
            <a:r>
              <a:rPr lang="pl-PL" sz="2000" dirty="0"/>
              <a:t>opisał to słowami</a:t>
            </a:r>
            <a:r>
              <a:rPr lang="pl-PL" sz="2000" baseline="30000" dirty="0">
                <a:hlinkClick r:id="rId6"/>
              </a:rPr>
              <a:t>[5]</a:t>
            </a:r>
            <a:r>
              <a:rPr lang="pl-PL" sz="2000" dirty="0"/>
              <a:t>: </a:t>
            </a:r>
            <a:r>
              <a:rPr lang="pl-PL" sz="2000" dirty="0">
                <a:solidFill>
                  <a:schemeClr val="accent1">
                    <a:lumMod val="75000"/>
                  </a:schemeClr>
                </a:solidFill>
              </a:rPr>
              <a:t>Niepodobna oddać tego upojenia, tego szału radości, jaki ludność polską w tym momencie ogarnął. Po 120 latach prysły kordony. Nie ma „ich”. Wolność! Niepodległość! Zjednoczenie! Własne państwo! Na zawsze! Chaos? To nic. Będzie dobrze. Wszystko będzie, bo jesteśmy wolni od pijawek, złodziei, rabusiów, od czapki z bączkiem, będziemy sami sobą rządzili. (...) Cztery pokolenia nadaremno na tę chwilę czekały, piąte doczekało</a:t>
            </a:r>
            <a:r>
              <a:rPr lang="pl-PL" sz="2000" dirty="0"/>
              <a:t>.</a:t>
            </a:r>
          </a:p>
        </p:txBody>
      </p:sp>
      <p:sp>
        <p:nvSpPr>
          <p:cNvPr id="4" name="Symbol zastępczy tekstu 3">
            <a:extLst>
              <a:ext uri="{FF2B5EF4-FFF2-40B4-BE49-F238E27FC236}">
                <a16:creationId xmlns:a16="http://schemas.microsoft.com/office/drawing/2014/main" id="{87871034-DB2A-420C-A956-D4DD6C8267AD}"/>
              </a:ext>
            </a:extLst>
          </p:cNvPr>
          <p:cNvSpPr>
            <a:spLocks noGrp="1"/>
          </p:cNvSpPr>
          <p:nvPr>
            <p:ph type="body" sz="half" idx="2"/>
          </p:nvPr>
        </p:nvSpPr>
        <p:spPr>
          <a:xfrm>
            <a:off x="-2957149" y="2710543"/>
            <a:ext cx="3932237" cy="3811588"/>
          </a:xfrm>
        </p:spPr>
        <p:txBody>
          <a:bodyPr/>
          <a:lstStyle/>
          <a:p>
            <a:endParaRPr lang="pl-PL" dirty="0"/>
          </a:p>
        </p:txBody>
      </p:sp>
      <p:pic>
        <p:nvPicPr>
          <p:cNvPr id="2050" name="Picture 2" descr="Znalezione obrazy dla zapytania Jędrzej Moraczewski">
            <a:extLst>
              <a:ext uri="{FF2B5EF4-FFF2-40B4-BE49-F238E27FC236}">
                <a16:creationId xmlns:a16="http://schemas.microsoft.com/office/drawing/2014/main" id="{2A8C34B4-6035-4F3B-8F6F-457CA718C1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851" y="2220006"/>
            <a:ext cx="2638425" cy="3724275"/>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id="{BACB5257-3090-48A1-A6FD-2F2977AD93D3}"/>
              </a:ext>
            </a:extLst>
          </p:cNvPr>
          <p:cNvSpPr/>
          <p:nvPr/>
        </p:nvSpPr>
        <p:spPr>
          <a:xfrm>
            <a:off x="839788" y="6250152"/>
            <a:ext cx="5660663" cy="253916"/>
          </a:xfrm>
          <a:prstGeom prst="rect">
            <a:avLst/>
          </a:prstGeom>
        </p:spPr>
        <p:txBody>
          <a:bodyPr wrap="square">
            <a:spAutoFit/>
          </a:bodyPr>
          <a:lstStyle/>
          <a:p>
            <a:r>
              <a:rPr lang="pl-PL" sz="1050" dirty="0"/>
              <a:t>https://mm.pwn.pl/ency/jpg/583/1d/d06i0208.jpg</a:t>
            </a:r>
          </a:p>
        </p:txBody>
      </p:sp>
    </p:spTree>
    <p:extLst>
      <p:ext uri="{BB962C8B-B14F-4D97-AF65-F5344CB8AC3E}">
        <p14:creationId xmlns:p14="http://schemas.microsoft.com/office/powerpoint/2010/main" val="330239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8E961DC6-935F-4127-8E5B-7CB6AB682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 y="121920"/>
            <a:ext cx="12059920" cy="6553200"/>
          </a:xfrm>
          <a:prstGeom prst="rect">
            <a:avLst/>
          </a:prstGeom>
        </p:spPr>
      </p:pic>
      <p:sp>
        <p:nvSpPr>
          <p:cNvPr id="2" name="Tytuł 1">
            <a:extLst>
              <a:ext uri="{FF2B5EF4-FFF2-40B4-BE49-F238E27FC236}">
                <a16:creationId xmlns:a16="http://schemas.microsoft.com/office/drawing/2014/main" id="{5DE5CCEB-982C-49B4-99D7-6D038CEC1CB5}"/>
              </a:ext>
            </a:extLst>
          </p:cNvPr>
          <p:cNvSpPr>
            <a:spLocks noGrp="1"/>
          </p:cNvSpPr>
          <p:nvPr>
            <p:ph type="title"/>
          </p:nvPr>
        </p:nvSpPr>
        <p:spPr>
          <a:xfrm>
            <a:off x="1004570" y="576263"/>
            <a:ext cx="10515600" cy="2852737"/>
          </a:xfrm>
        </p:spPr>
        <p:txBody>
          <a:bodyPr>
            <a:normAutofit/>
          </a:bodyPr>
          <a:lstStyle/>
          <a:p>
            <a:r>
              <a:rPr lang="pl-PL" sz="8000" b="1" dirty="0"/>
              <a:t>Dziękujemy za uwagę</a:t>
            </a:r>
          </a:p>
        </p:txBody>
      </p:sp>
      <p:sp>
        <p:nvSpPr>
          <p:cNvPr id="3" name="Symbol zastępczy tekstu 2">
            <a:extLst>
              <a:ext uri="{FF2B5EF4-FFF2-40B4-BE49-F238E27FC236}">
                <a16:creationId xmlns:a16="http://schemas.microsoft.com/office/drawing/2014/main" id="{4E6484F6-F6B2-403E-8E35-409077DB18CA}"/>
              </a:ext>
            </a:extLst>
          </p:cNvPr>
          <p:cNvSpPr>
            <a:spLocks noGrp="1"/>
          </p:cNvSpPr>
          <p:nvPr>
            <p:ph type="body" idx="1"/>
          </p:nvPr>
        </p:nvSpPr>
        <p:spPr/>
        <p:txBody>
          <a:bodyPr/>
          <a:lstStyle/>
          <a:p>
            <a:r>
              <a:rPr lang="pl-PL" b="1" dirty="0">
                <a:solidFill>
                  <a:schemeClr val="tx1">
                    <a:lumMod val="95000"/>
                    <a:lumOff val="5000"/>
                  </a:schemeClr>
                </a:solidFill>
              </a:rPr>
              <a:t>Wykonały Wiktoria Pokropska i Amelia Mąka</a:t>
            </a:r>
          </a:p>
        </p:txBody>
      </p:sp>
    </p:spTree>
    <p:extLst>
      <p:ext uri="{BB962C8B-B14F-4D97-AF65-F5344CB8AC3E}">
        <p14:creationId xmlns:p14="http://schemas.microsoft.com/office/powerpoint/2010/main" val="22372096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198</TotalTime>
  <Words>717</Words>
  <Application>Microsoft Office PowerPoint</Application>
  <PresentationFormat>Panoramiczny</PresentationFormat>
  <Paragraphs>26</Paragraphs>
  <Slides>9</Slides>
  <Notes>0</Notes>
  <HiddenSlides>0</HiddenSlides>
  <MMClips>1</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9</vt:i4>
      </vt:variant>
    </vt:vector>
  </HeadingPairs>
  <TitlesOfParts>
    <vt:vector size="17" baseType="lpstr">
      <vt:lpstr>Algerian</vt:lpstr>
      <vt:lpstr>Arial</vt:lpstr>
      <vt:lpstr>Arial Rounded MT Bold</vt:lpstr>
      <vt:lpstr>Bahnschrift</vt:lpstr>
      <vt:lpstr>Brush Script MT</vt:lpstr>
      <vt:lpstr>Calibri</vt:lpstr>
      <vt:lpstr>Calibri Light</vt:lpstr>
      <vt:lpstr>Motyw pakietu Office</vt:lpstr>
      <vt:lpstr>Stulecie odzyskania niepodległości</vt:lpstr>
      <vt:lpstr>Prezentacja programu PowerPoint</vt:lpstr>
      <vt:lpstr>Prezentacja programu PowerPoint</vt:lpstr>
      <vt:lpstr>A teraz przejdźmy do Polski Pod Zaborami…</vt:lpstr>
      <vt:lpstr>Prezentacja programu PowerPoint</vt:lpstr>
      <vt:lpstr>Prezentacja programu PowerPoint</vt:lpstr>
      <vt:lpstr>Odzyskanie niepodległości.</vt:lpstr>
      <vt:lpstr>Jędrzej Moraczewski</vt:lpstr>
      <vt:lpstr>Dziękujemy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Amelia</dc:creator>
  <cp:lastModifiedBy>Amelia</cp:lastModifiedBy>
  <cp:revision>20</cp:revision>
  <dcterms:created xsi:type="dcterms:W3CDTF">2018-10-25T14:05:04Z</dcterms:created>
  <dcterms:modified xsi:type="dcterms:W3CDTF">2018-10-25T17:34:30Z</dcterms:modified>
</cp:coreProperties>
</file>