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3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5A0756-B287-4BAD-ADE7-FBEA17430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8AF6E91-A137-4A33-AECF-16D6E4F158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7EDF36D-EBB7-4161-AFA0-41A4A698A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9ADA-ECCC-4570-8714-65F25048088C}" type="datetimeFigureOut">
              <a:rPr lang="pl-PL" smtClean="0"/>
              <a:t>03.12.2018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420BE23-D775-46C1-9791-5736517EF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0169210-6959-4505-9F8A-FE1DF9D18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FA16-0326-4A25-9588-16685E48F3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388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997FB1-D807-4889-94A0-399D38D99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4C04498-5C6A-4581-9BCB-76ADD0DAB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CD6AE1-E024-4194-AD9C-868A989AF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9ADA-ECCC-4570-8714-65F25048088C}" type="datetimeFigureOut">
              <a:rPr lang="pl-PL" smtClean="0"/>
              <a:t>03.12.2018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D29F27-DAB3-4AD6-BA6E-863F203DA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520ED98-5BB7-460F-AF24-4BB2F3409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FA16-0326-4A25-9588-16685E48F3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327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EAA3701-EF52-4A93-BC62-37912EBC3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B18ABFE-CD54-4B07-9AB2-73D392485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A8A15CB-7B05-4AB6-B6C0-E2A44A2CC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9ADA-ECCC-4570-8714-65F25048088C}" type="datetimeFigureOut">
              <a:rPr lang="pl-PL" smtClean="0"/>
              <a:t>03.12.2018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3FEF9B-252A-4D08-8C58-254023E15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E22EDB0-C230-410B-9604-E091C506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FA16-0326-4A25-9588-16685E48F3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180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E18647-FA36-4CBD-B94B-A476F2229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6000F1-9F7A-49BC-B952-C198A3FBA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FE6E587-1712-49F9-B63C-EE247E521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9ADA-ECCC-4570-8714-65F25048088C}" type="datetimeFigureOut">
              <a:rPr lang="pl-PL" smtClean="0"/>
              <a:t>03.12.2018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C8184F9-3323-4A86-8374-5373D4D3A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AE72EF4-20E7-4461-AE11-50177512B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FA16-0326-4A25-9588-16685E48F3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3946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AE45D2-626D-4D36-A862-002938487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32B86E3-AA0E-4B45-BE2D-CA2ACA615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027E34D-9A08-40A2-A422-DF686CFC4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9ADA-ECCC-4570-8714-65F25048088C}" type="datetimeFigureOut">
              <a:rPr lang="pl-PL" smtClean="0"/>
              <a:t>03.12.2018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B532FC1-48BE-411F-A479-6AFD62CAF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019FFED-5A5E-4248-A51F-6554CD7D2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FA16-0326-4A25-9588-16685E48F3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713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391F41-2433-4646-B92C-F1B4AB463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E816CF-6A3A-4763-8C60-66775F4C1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8248523-4768-43A1-A538-F4F179D3E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B878796-44C0-4476-ACF8-DA6BDBF3C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9ADA-ECCC-4570-8714-65F25048088C}" type="datetimeFigureOut">
              <a:rPr lang="pl-PL" smtClean="0"/>
              <a:t>03.12.2018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A674962-8C6E-4B4D-AAEB-9850E1653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981E4D4-926C-45DF-9CA9-749D45E3F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FA16-0326-4A25-9588-16685E48F3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470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EB18B1-2327-4052-AE15-325AF6C1A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7912161-5077-42CE-9F93-7937C5B17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96E5A08-811D-4B18-814A-6580900CC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A00CF9C-0419-42D8-ADA0-B60275A16A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7C7ABDF-B586-468E-94B2-CE98A38F00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8F50537-B4EA-4D21-93E4-711A55232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9ADA-ECCC-4570-8714-65F25048088C}" type="datetimeFigureOut">
              <a:rPr lang="pl-PL" smtClean="0"/>
              <a:t>03.12.2018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3471092-E799-4376-95F3-7BF7F6D27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EDD558D-0418-48F1-ABFC-D92D3FDAB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FA16-0326-4A25-9588-16685E48F3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1977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61C328-273E-452B-BF46-578DCF8F7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C9F1A12-9551-4E2C-A5A1-B91E65030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9ADA-ECCC-4570-8714-65F25048088C}" type="datetimeFigureOut">
              <a:rPr lang="pl-PL" smtClean="0"/>
              <a:t>03.12.2018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5B212BA-BA7B-4682-B71D-A823D6E15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7ECF33B-B3F0-4E1B-A97B-88815D99A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FA16-0326-4A25-9588-16685E48F3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2043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FC28798-2FA5-4DF5-92C4-881496CC3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9ADA-ECCC-4570-8714-65F25048088C}" type="datetimeFigureOut">
              <a:rPr lang="pl-PL" smtClean="0"/>
              <a:t>03.12.2018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C6650F9-BFCF-4920-A209-078A6D67B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B5CE5C1-E6BC-4264-9D88-F17D4AE27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FA16-0326-4A25-9588-16685E48F3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036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BE48BF-3377-4CA7-81CC-3E17786A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E4D1F9-BF95-4353-9011-52F55872E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F5A4286-3C97-4683-BC00-D79F06361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3115F8C-0FB6-470C-9A65-BA02F5A0F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9ADA-ECCC-4570-8714-65F25048088C}" type="datetimeFigureOut">
              <a:rPr lang="pl-PL" smtClean="0"/>
              <a:t>03.12.2018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436C3A9-D8D5-46C3-9671-671F96BBF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9D1DDB4-3477-4A63-B669-24C820BCE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FA16-0326-4A25-9588-16685E48F3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8241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E0BB9D-2512-4CF0-A17E-859C99F88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303DAF2-4503-4B24-ADD6-2E04D0366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2B2D4B6-6252-476D-B0C5-D82B52DD7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7DC6CB1-3BBA-45E8-BD00-6750531F5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9ADA-ECCC-4570-8714-65F25048088C}" type="datetimeFigureOut">
              <a:rPr lang="pl-PL" smtClean="0"/>
              <a:t>03.12.2018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0DEB1DA-FEFE-41AB-A4AB-C75F3EDE3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25C8E1C-B708-462A-84A3-C4FF8832B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FA16-0326-4A25-9588-16685E48F3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0870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83AAEB5-144E-49D9-8F0B-A85E0AFB6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0FB6C05-C6EB-4204-ADA9-B9611EFA2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AD42591-9966-4FD6-A033-455F6B602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79ADA-ECCC-4570-8714-65F25048088C}" type="datetimeFigureOut">
              <a:rPr lang="pl-PL" smtClean="0"/>
              <a:t>03.12.2018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85DF40D-5C4D-4EA0-B71C-F87EA5F98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04369A3-E965-4729-AC7F-0C2E31E57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7FA16-0326-4A25-9588-16685E48F3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702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A94018-334A-4C5A-B471-D4D868C97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539289"/>
            <a:ext cx="9144000" cy="2387600"/>
          </a:xfrm>
        </p:spPr>
        <p:txBody>
          <a:bodyPr>
            <a:normAutofit/>
          </a:bodyPr>
          <a:lstStyle/>
          <a:p>
            <a:r>
              <a:rPr lang="pl-PL" sz="9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ODWAGA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D498A6A-A2D7-4CC9-8BE2-7429BB058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9088" y="4181809"/>
            <a:ext cx="9144000" cy="1655762"/>
          </a:xfrm>
        </p:spPr>
        <p:txBody>
          <a:bodyPr/>
          <a:lstStyle/>
          <a:p>
            <a:r>
              <a:rPr lang="pl-PL" dirty="0">
                <a:solidFill>
                  <a:srgbClr val="00B0F0"/>
                </a:solidFill>
              </a:rPr>
              <a:t>U kogo występuje?</a:t>
            </a:r>
          </a:p>
          <a:p>
            <a:endParaRPr lang="pl-PL" dirty="0">
              <a:solidFill>
                <a:srgbClr val="00B0F0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5A715E41-D3DF-4FFF-84D1-BB453683CF4E}"/>
              </a:ext>
            </a:extLst>
          </p:cNvPr>
          <p:cNvSpPr/>
          <p:nvPr/>
        </p:nvSpPr>
        <p:spPr>
          <a:xfrm>
            <a:off x="1496169" y="3059668"/>
            <a:ext cx="2541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rgbClr val="00B0F0"/>
                </a:solidFill>
              </a:rPr>
              <a:t>Co to jest odwaga?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D63A69C-0B0C-4D4E-B7DF-7F258AA2B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4484" y="1281266"/>
            <a:ext cx="3308604" cy="290054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1472B84-5148-44BB-9394-F4C77C97B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471" y="3521333"/>
            <a:ext cx="3350448" cy="271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0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861B95-EFDC-46E3-BF29-2D34B0669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8008"/>
          </a:xfrm>
        </p:spPr>
        <p:txBody>
          <a:bodyPr>
            <a:normAutofit/>
          </a:bodyPr>
          <a:lstStyle/>
          <a:p>
            <a:pPr algn="ctr"/>
            <a:r>
              <a:rPr lang="pl-PL" sz="6600" dirty="0">
                <a:solidFill>
                  <a:srgbClr val="00B0F0"/>
                </a:solidFill>
              </a:rPr>
              <a:t>PRZYKŁADY ODWAGI U LUDZI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50684E-DEEC-4337-91D9-40130C7A3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3867"/>
            <a:ext cx="7636933" cy="48730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00B0F0"/>
                </a:solidFill>
              </a:rPr>
              <a:t>Odwaga nie występuje tylko u super bohaterów, odważnym może być każdy z nas, każdego dnia możemy być odważni.</a:t>
            </a:r>
          </a:p>
          <a:p>
            <a:pPr marL="0" indent="0">
              <a:buNone/>
            </a:pPr>
            <a:r>
              <a:rPr lang="pl-PL" dirty="0">
                <a:solidFill>
                  <a:srgbClr val="00B0F0"/>
                </a:solidFill>
              </a:rPr>
              <a:t>Możemy na przykład uratować kota schodząc do zalanej piwnicy czy stawiać czoła swoim problemom. Oto lista ludzi którzy są odważni, a nie są super bohaterami z bajek czy filmów:</a:t>
            </a:r>
          </a:p>
          <a:p>
            <a:pPr marL="0" indent="0">
              <a:buNone/>
            </a:pPr>
            <a:r>
              <a:rPr lang="pl-PL" dirty="0">
                <a:solidFill>
                  <a:srgbClr val="00B0F0"/>
                </a:solidFill>
              </a:rPr>
              <a:t>Strażak-codziennie ratuje ludzkie\zwierzęce życie od spłonięcia w różnych miejscach, to on wchodzi do środka pożaru aby wyciągnąć ludzi czy zwierzęta</a:t>
            </a:r>
          </a:p>
          <a:p>
            <a:pPr marL="0" indent="0">
              <a:buNone/>
            </a:pPr>
            <a:r>
              <a:rPr lang="pl-PL" dirty="0">
                <a:solidFill>
                  <a:srgbClr val="00B0F0"/>
                </a:solidFill>
              </a:rPr>
              <a:t>Lekarz-także ratuje ludzkie życie i pomaga dojść do zdrowia, bo kto robi operacje jak nie lekarz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F8D43E6-3A90-4F2B-973D-5CC62716C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161" y="1354667"/>
            <a:ext cx="3426944" cy="300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1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940BBF-C6F6-4F67-8830-8F6A5AA8C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8000" dirty="0">
                <a:solidFill>
                  <a:srgbClr val="00B0F0"/>
                </a:solidFill>
              </a:rPr>
              <a:t>ODWAGA U ZWIERZĄT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BCDE49-A214-4473-9CAD-F4418002E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66" y="1825625"/>
            <a:ext cx="5173133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00B0F0"/>
                </a:solidFill>
              </a:rPr>
              <a:t>Odwaga u zwierząt jest o wiele częstsza niż u człowieka, ponieważ każdego dnia zwierzęta muszą np. zdobyć pokarm, przebyć niebezpieczną drogę albo stoczyć walkę na śmierć i życie. Ludzie rzadko dostrzegają tego typu odwagę.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27AFB67-0DE6-464D-AD01-6A296DE8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4897793" cy="486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4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3972FF-BD83-4C60-8AE6-CFCB2ED25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623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sz="20000" dirty="0">
                <a:solidFill>
                  <a:srgbClr val="00B0F0"/>
                </a:solidFill>
              </a:rPr>
              <a:t>Odwaga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9CC735-92A5-44E4-BEB1-580C68BC2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21857"/>
            <a:ext cx="10515600" cy="33551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400" dirty="0">
                <a:solidFill>
                  <a:srgbClr val="00B0F0"/>
                </a:solidFill>
              </a:rPr>
              <a:t>Odwaga to także powiedzenie NIE osobom które cię do czegoś zmuszają czy proponują coś złego np. piwo czy papierosy przed 18 rokiem życia. </a:t>
            </a:r>
          </a:p>
        </p:txBody>
      </p:sp>
    </p:spTree>
    <p:extLst>
      <p:ext uri="{BB962C8B-B14F-4D97-AF65-F5344CB8AC3E}">
        <p14:creationId xmlns:p14="http://schemas.microsoft.com/office/powerpoint/2010/main" val="145177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77DBB8-6332-4ED6-8E9D-461C006FA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25" y="279211"/>
            <a:ext cx="11404599" cy="1325563"/>
          </a:xfrm>
        </p:spPr>
        <p:txBody>
          <a:bodyPr>
            <a:noAutofit/>
          </a:bodyPr>
          <a:lstStyle/>
          <a:p>
            <a:pPr algn="ctr"/>
            <a:r>
              <a:rPr lang="pl-PL" sz="6600" dirty="0">
                <a:solidFill>
                  <a:srgbClr val="00B0F0"/>
                </a:solidFill>
              </a:rPr>
              <a:t>POWIEDZENIA ZWIĄZANE Z ODWAGĄ 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EFC6888E-EC84-4AE0-BDA4-73DD1E085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7029" y="1097838"/>
            <a:ext cx="3281095" cy="302798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6450FFD-5E17-4A85-A6AA-0592A485A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52" y="1329419"/>
            <a:ext cx="3281095" cy="296704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639CB2F-7A34-482E-93B5-B79C4185D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52" y="4296466"/>
            <a:ext cx="3281095" cy="239029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AD8085E-9618-4CD8-B86A-68ACFA757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8399" y="1842116"/>
            <a:ext cx="4138472" cy="302798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067DB72-8B9C-47AF-BC2A-3C8AEA2D06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4032" y="4125820"/>
            <a:ext cx="2816679" cy="229841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764FE9C-28EB-4CF6-9AA5-CD8161236E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3681" y="4705556"/>
            <a:ext cx="23145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CB5EB7-71E0-4FA8-98AB-1980090B1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ABF88DA0-C890-47F1-864D-F4B6667AF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028"/>
            <a:ext cx="12192000" cy="686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5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97CB6A-A5FC-48B4-AF42-0673BC30A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rgbClr val="00B0F0"/>
                </a:solidFill>
              </a:rPr>
              <a:t>DZIĘKUJĘ Z UWAGĘ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07746472-8162-4125-8424-E96A86263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213" y="1504687"/>
            <a:ext cx="5157787" cy="823912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B0F0"/>
                </a:solidFill>
              </a:rPr>
              <a:t>Autorka-Kalina Fidelus 6c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D514385-BF32-4809-8B3E-B428CE7693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48688" y="2505075"/>
            <a:ext cx="4139986" cy="36845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C24FCEE0-622B-42A4-90F9-794103317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25067" y="1916643"/>
            <a:ext cx="6239933" cy="13255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00B0F0"/>
                </a:solidFill>
              </a:rPr>
              <a:t>Źródła: moja głowa.</a:t>
            </a:r>
          </a:p>
          <a:p>
            <a:r>
              <a:rPr lang="pl-PL" dirty="0">
                <a:solidFill>
                  <a:srgbClr val="00B0F0"/>
                </a:solidFill>
              </a:rPr>
              <a:t>Wszelkie grafiki wyszukane przez google</a:t>
            </a:r>
          </a:p>
        </p:txBody>
      </p:sp>
      <p:sp>
        <p:nvSpPr>
          <p:cNvPr id="4" name="Serce 3">
            <a:extLst>
              <a:ext uri="{FF2B5EF4-FFF2-40B4-BE49-F238E27FC236}">
                <a16:creationId xmlns:a16="http://schemas.microsoft.com/office/drawing/2014/main" id="{DB2C92ED-D84E-4A17-8F02-1FDCDADED9F7}"/>
              </a:ext>
            </a:extLst>
          </p:cNvPr>
          <p:cNvSpPr/>
          <p:nvPr/>
        </p:nvSpPr>
        <p:spPr>
          <a:xfrm>
            <a:off x="5825067" y="139170"/>
            <a:ext cx="541866" cy="541867"/>
          </a:xfrm>
          <a:prstGeom prst="hear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9E48DB0-C626-4BFB-A0C2-2307CAD78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612" y="2946400"/>
            <a:ext cx="4762500" cy="3305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341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build="p"/>
      <p:bldP spid="11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195</Words>
  <Application>Microsoft Office PowerPoint</Application>
  <PresentationFormat>Panoramiczny</PresentationFormat>
  <Paragraphs>17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Motyw pakietu Office</vt:lpstr>
      <vt:lpstr>ODWAGA</vt:lpstr>
      <vt:lpstr>PRZYKŁADY ODWAGI U LUDZI</vt:lpstr>
      <vt:lpstr>ODWAGA U ZWIERZĄT</vt:lpstr>
      <vt:lpstr>Odwaga</vt:lpstr>
      <vt:lpstr>POWIEDZENIA ZWIĄZANE Z ODWAGĄ </vt:lpstr>
      <vt:lpstr>Prezentacja programu PowerPoint</vt:lpstr>
      <vt:lpstr>DZIĘKUJĘ Z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ODWAGA</dc:title>
  <dc:creator>kalinka</dc:creator>
  <cp:lastModifiedBy>kalinka</cp:lastModifiedBy>
  <cp:revision>11</cp:revision>
  <dcterms:created xsi:type="dcterms:W3CDTF">2018-12-03T16:24:18Z</dcterms:created>
  <dcterms:modified xsi:type="dcterms:W3CDTF">2018-12-03T18:08:59Z</dcterms:modified>
</cp:coreProperties>
</file>