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3" r:id="rId1"/>
  </p:sldMasterIdLst>
  <p:notesMasterIdLst>
    <p:notesMasterId r:id="rId22"/>
  </p:notesMasterIdLst>
  <p:sldIdLst>
    <p:sldId id="284" r:id="rId2"/>
    <p:sldId id="406" r:id="rId3"/>
    <p:sldId id="392" r:id="rId4"/>
    <p:sldId id="410" r:id="rId5"/>
    <p:sldId id="405" r:id="rId6"/>
    <p:sldId id="411" r:id="rId7"/>
    <p:sldId id="407" r:id="rId8"/>
    <p:sldId id="402" r:id="rId9"/>
    <p:sldId id="413" r:id="rId10"/>
    <p:sldId id="414" r:id="rId11"/>
    <p:sldId id="415" r:id="rId12"/>
    <p:sldId id="394" r:id="rId13"/>
    <p:sldId id="416" r:id="rId14"/>
    <p:sldId id="401" r:id="rId15"/>
    <p:sldId id="419" r:id="rId16"/>
    <p:sldId id="404" r:id="rId17"/>
    <p:sldId id="420" r:id="rId18"/>
    <p:sldId id="418" r:id="rId19"/>
    <p:sldId id="417" r:id="rId20"/>
    <p:sldId id="374" r:id="rId21"/>
  </p:sldIdLst>
  <p:sldSz cx="9144000" cy="6858000" type="screen4x3"/>
  <p:notesSz cx="6858000" cy="9144000"/>
  <p:defaultTextStyle>
    <a:defPPr>
      <a:defRPr lang="sk-SK"/>
    </a:defPPr>
    <a:lvl1pPr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CCFF66"/>
    <a:srgbClr val="FF9900"/>
    <a:srgbClr val="663300"/>
    <a:srgbClr val="339933"/>
    <a:srgbClr val="006666"/>
    <a:srgbClr val="00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2" autoAdjust="0"/>
  </p:normalViewPr>
  <p:slideViewPr>
    <p:cSldViewPr>
      <p:cViewPr>
        <p:scale>
          <a:sx n="66" d="100"/>
          <a:sy n="66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sk-SK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F95C1510-41B8-4E03-A2B8-DD33A34C2BC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929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1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64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722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20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0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05F8CE-A00A-4F6E-9F96-524863B36197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B62144-3B2A-49C9-8F58-6635A41AC3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D4176-1106-4DED-9B35-6E5C976C1D5D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803D1F-A9BF-4987-8D24-30E15668D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17638-2277-4DC0-AFB3-69EC382B8E5D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857BF9-BAF8-4B57-92FC-EAECD3E11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3DCFB7-1F0F-4C36-9B0F-1D8F79A003FA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3532F3-BDCE-476D-BE41-D9163C5859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39E52-EE01-4766-8486-B9B78A4F7625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99B6C-6DD6-46FF-A632-FA27F58381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1D2B4-7481-4586-862B-99B8AF130809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4E7C-709E-44AF-8975-610C234E7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9FF894-5BAC-44C3-B746-3DA1EAADD675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FAED0-A2E3-4872-B189-16F7681AD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BFD01E-694B-4CEF-8E05-44683A9ABBFB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697504-0ED2-4A61-8E69-994836B12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897E4E-D208-43C4-B7D8-CA6AAC0C4C22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68D90-644E-49EC-973F-5267DE1E5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AD55DAE-4785-406F-B811-84671C821940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B64FC-50BF-4806-B4F9-35BB44E10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8619CA-C609-4663-AAA0-BBFFE0E0CCD4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5441C1-30D8-492F-9F18-9FA13FFC7B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5781A4-4E7E-4EA4-8C8D-EA6F2B9C10A7}" type="datetime1">
              <a:rPr lang="en-US" smtClean="0"/>
              <a:pPr/>
              <a:t>1/7/2019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BAA7071-B87F-4BD2-A6B7-575329BAB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hf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1/7/2019</a:t>
            </a:fld>
            <a:endParaRPr lang="en-US" dirty="0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1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351836"/>
            <a:ext cx="5616624" cy="2381868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300" dirty="0" smtClean="0">
                <a:solidFill>
                  <a:srgbClr val="C00000"/>
                </a:solidFill>
              </a:rPr>
              <a:t>Ako sa naša škola stále oblieka do nových šiat VII.</a:t>
            </a:r>
            <a:r>
              <a:rPr lang="sk-SK" sz="3300" b="1" dirty="0" smtClean="0">
                <a:solidFill>
                  <a:srgbClr val="C00000"/>
                </a:solidFill>
              </a:rPr>
              <a:t/>
            </a:r>
            <a:br>
              <a:rPr lang="sk-SK" sz="3300" b="1" dirty="0" smtClean="0">
                <a:solidFill>
                  <a:srgbClr val="C00000"/>
                </a:solidFill>
              </a:rPr>
            </a:br>
            <a:r>
              <a:rPr lang="sk-SK" sz="1800" dirty="0" smtClean="0"/>
              <a:t>alebo 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>... </a:t>
            </a:r>
            <a:r>
              <a:rPr lang="sk-SK" sz="3300" dirty="0" smtClean="0"/>
              <a:t>na obnove priestorov        školy pokračujeme</a:t>
            </a:r>
            <a:r>
              <a:rPr lang="sk-SK" sz="3600" dirty="0" smtClean="0"/>
              <a:t>...</a:t>
            </a: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b="1" dirty="0" smtClean="0"/>
              <a:t/>
            </a:r>
            <a:br>
              <a:rPr lang="sk-SK" sz="3600" b="1" dirty="0" smtClean="0"/>
            </a:br>
            <a:endParaRPr lang="sk-SK" sz="2000" b="1" dirty="0">
              <a:solidFill>
                <a:srgbClr val="FFCC00"/>
              </a:solidFill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5013528" y="5733256"/>
            <a:ext cx="380694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ZŠ s MŠ J</a:t>
            </a:r>
            <a:r>
              <a:rPr lang="sk-SK" sz="2000" b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. A. Komenského</a:t>
            </a:r>
            <a: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/>
            </a:r>
            <a:b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sk-SK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Hubeného 25, Bratislava</a:t>
            </a:r>
            <a:br>
              <a:rPr lang="sk-SK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sk-SK" sz="2000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December 2018</a:t>
            </a:r>
            <a:endParaRPr lang="sk-SK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" name="Picture 2" descr="C:\Users\Danka\Documents\Private\ZS Hubenka\Prezentácia Marec 2014 Rekonštrukcie\škola I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7153466" cy="286659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nka\Documents\Private\ZS Hubenka\Rekonštrukcie škola\Prezentácia VII_November 2018\Zmenšené\DSC_01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05" y="638828"/>
            <a:ext cx="3464766" cy="186807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483" y="188640"/>
            <a:ext cx="8064896" cy="936104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rgbClr val="C00000"/>
                </a:solidFill>
              </a:rPr>
              <a:t>bezpečnostné kamery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na chodbách a 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v spoločných priestoroch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Danka\Documents\Private\ZS Hubenka\Rekonštrukcie škola\Prezentácia VII_November 2018\Zmenšené\DSC_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7501"/>
            <a:ext cx="5411610" cy="3600400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anka\Documents\Private\ZS Hubenka\Rekonštrukcie škola\Prezentácia VII_November 2018\Zmenšené\DSC_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16985" y="3212976"/>
            <a:ext cx="3600400" cy="327496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6768752" cy="792088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err="1" smtClean="0">
                <a:solidFill>
                  <a:srgbClr val="C00000"/>
                </a:solidFill>
              </a:rPr>
              <a:t>wi-fi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err="1" smtClean="0">
                <a:solidFill>
                  <a:srgbClr val="C00000"/>
                </a:solidFill>
              </a:rPr>
              <a:t>routre</a:t>
            </a:r>
            <a:r>
              <a:rPr lang="sk-SK" sz="2800" dirty="0" smtClean="0">
                <a:solidFill>
                  <a:srgbClr val="C00000"/>
                </a:solidFill>
              </a:rPr>
              <a:t>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na chodbách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Danka\Documents\Private\ZS Hubenka\Rekonštrukcie škola\Prezentácia VII_November 2018\Zmenšené\DSC_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853"/>
            <a:ext cx="3816424" cy="40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anka\Documents\Private\ZS Hubenka\Rekonštrukcie škola\Prezentácia VII_November 2018\Zmenšené\DSC_0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3"/>
            <a:ext cx="4536504" cy="30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Nový </a:t>
            </a:r>
            <a:r>
              <a:rPr lang="sk-SK" sz="2800" dirty="0" smtClean="0">
                <a:solidFill>
                  <a:srgbClr val="C00000"/>
                </a:solidFill>
              </a:rPr>
              <a:t>panel na zaznamenávanie dochádzky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pre zamestnancov školy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anka\Documents\Private\ZS Hubenka\Rekonštrukcie škola\Prezentácia VII_November 2018\Zmenšené\DSC_0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2207"/>
            <a:ext cx="4536503" cy="562751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6264696" cy="64807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rgbClr val="C00000"/>
                </a:solidFill>
              </a:rPr>
              <a:t>elektrické rozvody</a:t>
            </a:r>
            <a:endParaRPr lang="cs-CZ" sz="1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Danka\Documents\Private\ZS Hubenka\Rekonštrukcie škola\Prezentácia VII_November 2018\Zmenšené\DSC_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9148" y="1761032"/>
            <a:ext cx="4545754" cy="30243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nka\Documents\Private\ZS Hubenka\Rekonštrukcie škola\Prezentácia VII_November 2018\Zmenšené\DSC_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24664"/>
            <a:ext cx="3975141" cy="264470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nka\Documents\Private\ZS Hubenka\Rekonštrukcie škola\Prezentácia VII_November 2018\Zmenšené\DSC_0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384376" cy="225166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nka\Documents\Private\ZS Hubenka\Rekonštrukcie škola\Prezentácia VII_November 2018\Zmenšené\DSC_0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76871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568952" cy="72008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Revitalizovaná  trieda s interaktívnou tabuľou</a:t>
            </a:r>
            <a:endParaRPr lang="cs-CZ" sz="1800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Danka\Documents\Private\ZS Hubenka\Rekonštrukcie škola\Prezentácia VII_November 2018\Zmenšené\DSC_0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9336"/>
            <a:ext cx="5303378" cy="3528392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nka\Documents\Private\ZS Hubenka\Rekonštrukcie škola\Prezentácia VII_November 2018\Zmenšené\DSC_0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85" y="4005064"/>
            <a:ext cx="4112824" cy="273630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nka\Documents\Private\ZS Hubenka\Rekonštrukcie škola\Prezentácia VII_November 2018\Zmenšené\DSC_0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09954" y="1647031"/>
            <a:ext cx="3121025" cy="207645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64807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Herňa ŠKD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– vynovené priestory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Danka\Documents\Private\ZS Hubenka\Rekonštrukcie škola\Prezentácia VII_November 2018\Zmenšené\DSC_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8" y="1196008"/>
            <a:ext cx="3897478" cy="259303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ka\Documents\Private\ZS Hubenka\Rekonštrukcie škola\Prezentácia VII_November 2018\Zmenšené\DSC_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78" y="3942003"/>
            <a:ext cx="3897478" cy="2593032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Danka\Documents\Private\ZS Hubenka\Rekonštrukcie škola\Prezentácia VII_November 2018\Zmenšené\DSC_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9964" y="3469993"/>
            <a:ext cx="3896361" cy="259228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ka\Documents\Private\ZS Hubenka\Rekonštrukcie škola\Prezentácia VII_November 2018\Zmenšené\DSC_0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776" y="1196008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6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88640"/>
            <a:ext cx="6464780" cy="10081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rgbClr val="C00000"/>
                </a:solidFill>
              </a:rPr>
              <a:t>nástenné vzdelávacie mapy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Danka\Documents\Private\ZS Hubenka\Rekonštrukcie škola\Prezentácia VII_November 2018\Zmenšené\DSC_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81" y="1363019"/>
            <a:ext cx="3816424" cy="26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ka\Documents\Private\ZS Hubenka\Rekonštrukcie škola\Prezentácia VII_November 2018\Zmenšené\DSC_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0" y="1335350"/>
            <a:ext cx="2076450" cy="27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nka\Documents\Private\ZS Hubenka\Rekonštrukcie škola\Prezentácia VII_November 2018\Zmenšené\DSC_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41" y="4205044"/>
            <a:ext cx="3648186" cy="242717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nka\Documents\Private\ZS Hubenka\Rekonštrukcie škola\Prezentácia VII_November 2018\Zmenšené\DSC_0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63019"/>
            <a:ext cx="1928853" cy="275171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anka\Documents\Private\ZS Hubenka\Rekonštrukcie škola\Prezentácia VII_November 2018\Zmenšené\DSC_0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49" y="4198505"/>
            <a:ext cx="3557035" cy="24652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II.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rgbClr val="C00000"/>
                </a:solidFill>
              </a:rPr>
              <a:t>maľovky a obklady na chodbách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- prízemie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Danka\Documents\Private\ZS Hubenka\Rekonštrukcie škola\Prezentácia VII_November 2018\Zmenšené\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7799"/>
            <a:ext cx="3750480" cy="25232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nka\Documents\Private\ZS Hubenka\Rekonštrukcie škola\Prezentácia VII_November 2018\Zmenšené\DSC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7799"/>
            <a:ext cx="3720458" cy="2475259"/>
          </a:xfrm>
          <a:prstGeom prst="rect">
            <a:avLst/>
          </a:prstGeom>
          <a:noFill/>
          <a:ln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anka\Documents\Private\ZS Hubenka\Rekonštrukcie škola\Prezentácia VII_November 2018\Zmenšené\DSC_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1" y="4139320"/>
            <a:ext cx="3720459" cy="2475259"/>
          </a:xfrm>
          <a:prstGeom prst="rect">
            <a:avLst/>
          </a:prstGeom>
          <a:noFill/>
          <a:ln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Danka\Documents\Private\ZS Hubenka\Rekonštrukcie škola\Prezentácia VII_November 2018\Zmenšené\DSC_0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39320"/>
            <a:ext cx="3720458" cy="247525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18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III.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800" dirty="0" smtClean="0">
                <a:solidFill>
                  <a:srgbClr val="C00000"/>
                </a:solidFill>
              </a:rPr>
              <a:t>odkladacie priestory (</a:t>
            </a:r>
            <a:r>
              <a:rPr lang="sk-SK" sz="2800" dirty="0" err="1" smtClean="0">
                <a:solidFill>
                  <a:srgbClr val="C00000"/>
                </a:solidFill>
              </a:rPr>
              <a:t>rolldory</a:t>
            </a:r>
            <a:r>
              <a:rPr lang="sk-SK" sz="2800" dirty="0" smtClean="0">
                <a:solidFill>
                  <a:srgbClr val="C00000"/>
                </a:solidFill>
              </a:rPr>
              <a:t>)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- prízemie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Danka\Documents\Private\ZS Hubenka\Rekonštrukcie škola\Prezentácia VII_November 2018\Zmenšené\DSC_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9829" y="2210148"/>
            <a:ext cx="5195146" cy="345638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nka\Documents\Private\ZS Hubenka\Rekonštrukcie škola\Prezentácia VII_November 2018\Zmenšené\DSC_0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91246"/>
            <a:ext cx="4951355" cy="32941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8640"/>
            <a:ext cx="7508676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IV.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rgbClr val="C00000"/>
                </a:solidFill>
              </a:rPr>
              <a:t>Výmena dverí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na chodbe 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prízemie)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4" name="Picture 4" descr="C:\Users\Danka\Documents\Private\ZS Hubenka\Rekonštrukcie škola\Prezentácia VII_November 2018\Zmenšené\DSC_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63" y="1147859"/>
            <a:ext cx="6150793" cy="4092186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anka\Documents\Private\ZS Hubenka\Rekonštrukcie škola\Prezentácia VII_November 2018\Zmenšené\DSC_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6183" y="3716241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Danka\Documents\Private\ZS Hubenka\Rekonštrukcie škola\Prezentácia VII_November 2018\Zmenšené\DSC_0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37" y="4581128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71826"/>
            <a:ext cx="8064896" cy="936104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Nový uzamykací systém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rolldory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v riaditeľni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Úschova dokumentácie v zmysle GDPR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6" name="Picture 4" descr="C:\Users\Danka\Documents\Private\ZS Hubenka\Rekonštrukcie škola\Prezentácia VII_November 2018\Zmenšené\DSC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788127" cy="252028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nka\Documents\Private\ZS Hubenka\Rekonštrukcie škola\Prezentácia VII_November 2018\Zmenšené\DSC_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46475"/>
            <a:ext cx="5728554" cy="40726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20</a:t>
            </a:fld>
            <a:endParaRPr lang="en-US"/>
          </a:p>
        </p:txBody>
      </p:sp>
      <p:pic>
        <p:nvPicPr>
          <p:cNvPr id="2050" name="Picture 2" descr="C:\Users\Danka\Documents\Private\ZS Hubenka\PrezentáciaIII Marec 2014 Rekonštrukcie\Jan Amos Komensk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864"/>
            <a:ext cx="2272867" cy="36468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3638971" y="3446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u="none" dirty="0" smtClean="0">
                <a:solidFill>
                  <a:srgbClr val="C00000"/>
                </a:solidFill>
              </a:rPr>
              <a:t>... </a:t>
            </a:r>
            <a:r>
              <a:rPr lang="sk-SK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ešte stále s obnovami nekončíme...</a:t>
            </a:r>
            <a:endParaRPr lang="sk-SK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" name="Picture 3" descr="C:\Users\Danka\Documents\Private\ZS Hubenka\Rekonštrukcie škola\Prezentácia VII_November 2018\Zmenšené\DSC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70" y="1412776"/>
            <a:ext cx="5889803" cy="3918546"/>
          </a:xfrm>
          <a:prstGeom prst="rect">
            <a:avLst/>
          </a:prstGeom>
          <a:noFill/>
          <a:ln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nka\Documents\Private\ZS Hubenka\Rekonštrukcie škola\Prezentácia VII_November 2018\Zmenšené\DSC_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1297"/>
            <a:ext cx="1512168" cy="13955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nka\Documents\Private\ZS Hubenka\Rekonštrukcie škola\Prezentácia VII_November 2018\Zmenšené\DSC_0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78" y="5065584"/>
            <a:ext cx="1463465" cy="13955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anka\Documents\Private\ZS Hubenka\Rekonštrukcie škola\Prezentácia VII_November 2018\Zmenšené\DSC_0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71" y="5065584"/>
            <a:ext cx="1457060" cy="14316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483" y="188640"/>
            <a:ext cx="8064896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Strom životných zručností </a:t>
            </a:r>
            <a:r>
              <a:rPr lang="sk-SK" sz="2800" dirty="0" smtClean="0">
                <a:solidFill>
                  <a:schemeClr val="tx1"/>
                </a:solidFill>
              </a:rPr>
              <a:t>v zmysle vízií školy</a:t>
            </a:r>
            <a:r>
              <a:rPr lang="sk-SK" sz="2800" dirty="0" smtClean="0">
                <a:solidFill>
                  <a:schemeClr val="tx1"/>
                </a:solidFill>
              </a:rPr>
              <a:t/>
            </a:r>
            <a:br>
              <a:rPr lang="sk-SK" sz="2800" dirty="0" smtClean="0">
                <a:solidFill>
                  <a:schemeClr val="tx1"/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(priestory pred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workshopovou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 miestnosťou)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6" descr="C:\Users\Danka\Documents\Private\ZS Hubenka\Rekonštrukcie škola\Prezentácia VII_November 2018\Zmenšené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1922" y="4118046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anka\Documents\Private\ZS Hubenka\Rekonštrukcie škola\Prezentácia VII_November 2018\Zmenšené\DSC_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2653"/>
            <a:ext cx="4301377" cy="360422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nka\Documents\Private\ZS Hubenka\Rekonštrukcie škola\Prezentácia VII_November 2018\Zmenšené\DSC_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5658" y="4138510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anka\Documents\Private\ZS Hubenka\Rekonštrukcie škola\Prezentácia VII_November 2018\Zmenšené\DSC_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52550"/>
            <a:ext cx="2530475" cy="207645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0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720080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chemeClr val="tx1"/>
                </a:solidFill>
              </a:rPr>
              <a:t>Kuchyňa -</a:t>
            </a:r>
            <a:r>
              <a:rPr lang="sk-SK" sz="3100" dirty="0" smtClean="0">
                <a:solidFill>
                  <a:srgbClr val="C00000"/>
                </a:solidFill>
              </a:rPr>
              <a:t> nové elektrické rozvody a spínače</a:t>
            </a: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Danka\Documents\Private\ZS Hubenka\Rekonštrukcie škola\Prezentácia VII_November 2018\Zmenšené\DSC_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411610" cy="36004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nka\Documents\Private\ZS Hubenka\Rekonštrukcie škola\Prezentácia VII_November 2018\Zmenšené\DSC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82573"/>
            <a:ext cx="4232721" cy="28160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nka\Documents\Private\ZS Hubenka\Rekonštrukcie škola\Prezentácia VII_November 2018\Zmenšené\DSC_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72" y="1296814"/>
            <a:ext cx="3121025" cy="20764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72008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3100" dirty="0" smtClean="0">
                <a:solidFill>
                  <a:schemeClr val="tx1"/>
                </a:solidFill>
              </a:rPr>
              <a:t>Kuchyňa -</a:t>
            </a:r>
            <a:r>
              <a:rPr lang="sk-SK" sz="3100" dirty="0" smtClean="0">
                <a:solidFill>
                  <a:srgbClr val="C00000"/>
                </a:solidFill>
              </a:rPr>
              <a:t> nové pracovné stoly </a:t>
            </a: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Danka\Documents\Private\ZS Hubenka\Rekonštrukcie škola\Prezentácia VII_November 2018\Zmenšené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891543" cy="258908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ka\Documents\Private\ZS Hubenka\Rekonštrukcie škola\Prezentácia VII_November 2018\Zmenšené\DSC_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90" y="1196752"/>
            <a:ext cx="3850452" cy="25617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ka\Documents\Private\ZS Hubenka\Rekonštrukcie škola\Prezentácia VII_November 2018\Zmenšené\DSC_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" y="3973547"/>
            <a:ext cx="3896359" cy="25922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anka\Documents\Private\ZS Hubenka\Rekonštrukcie škola\Prezentácia VII_November 2018\Zmenšené\DSC_00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790" y="3973547"/>
            <a:ext cx="3901017" cy="25922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72008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Jedáleň - </a:t>
            </a:r>
            <a:r>
              <a:rPr lang="sk-SK" sz="3100" dirty="0" smtClean="0">
                <a:solidFill>
                  <a:srgbClr val="C00000"/>
                </a:solidFill>
              </a:rPr>
              <a:t>nové kryty na radiátory</a:t>
            </a: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Danka\Documents\Private\ZS Hubenka\Rekonštrukcie škola\Prezentácia VII_November 2018\Zmenšené\DSC_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1" y="1052736"/>
            <a:ext cx="3571003" cy="53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nka\Documents\Private\ZS Hubenka\Rekonštrukcie škola\Prezentácia VII_November 2018\Zmenšené\DSC_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25" y="1052736"/>
            <a:ext cx="3862583" cy="25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nka\Documents\Private\ZS Hubenka\Rekonštrukcie škola\Prezentácia VII_November 2018\Zmenšené\DSC_0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25" y="3827197"/>
            <a:ext cx="3862583" cy="256981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483" y="188640"/>
            <a:ext cx="8064896" cy="6947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Nový </a:t>
            </a:r>
            <a:r>
              <a:rPr lang="sk-SK" sz="2800" dirty="0" smtClean="0">
                <a:solidFill>
                  <a:srgbClr val="C00000"/>
                </a:solidFill>
              </a:rPr>
              <a:t>informačný pult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na vrátnici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Danka\Documents\Private\ZS Hubenka\Rekonštrukcie škola\Prezentácia VII_November 2018\Zmenšené\DSC_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4116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anka\Documents\Private\ZS Hubenka\Rekonštrukcie škola\Prezentácia VII_November 2018\Zmenšené\DSC_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85498"/>
            <a:ext cx="3528392" cy="234747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anka\Documents\Private\ZS Hubenka\Rekonštrukcie škola\Prezentácia VII_November 2018\Zmenšené\DSC_0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13176"/>
            <a:ext cx="3144094" cy="1431315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anka\Documents\Private\ZS Hubenka\Rekonštrukcie škola\Prezentácia VII_November 2018\Zmenšené\DSC_0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012485"/>
            <a:ext cx="3563055" cy="205399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649232" cy="720080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 smtClean="0">
                <a:solidFill>
                  <a:srgbClr val="C00000"/>
                </a:solidFill>
              </a:rPr>
              <a:t>Informačný elektronický panel </a:t>
            </a:r>
            <a:r>
              <a:rPr lang="sk-SK" sz="3100" dirty="0" smtClean="0">
                <a:solidFill>
                  <a:schemeClr val="accent6">
                    <a:lumMod val="75000"/>
                  </a:schemeClr>
                </a:solidFill>
              </a:rPr>
              <a:t>na prízemí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Danka\Documents\Private\ZS Hubenka\Rekonštrukcie škola\Prezentácia VII_November 2018\Zmenšené\DSC_0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24744"/>
            <a:ext cx="2746475" cy="544860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anka\Documents\Private\ZS Hubenka\Rekonštrukcie škola\Prezentácia VII_November 2018\Zmenšené\DSC_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232248" cy="549261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Danka\Documents\Private\ZS Hubenka\Rekonštrukcie škola\Prezentácia VII_November 2018\Zmenšené\DSC_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55" y="1868488"/>
            <a:ext cx="2571270" cy="3864768"/>
          </a:xfrm>
          <a:prstGeom prst="rect">
            <a:avLst/>
          </a:prstGeom>
          <a:noFill/>
          <a:ln>
            <a:solidFill>
              <a:srgbClr val="33CC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6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1/7/2019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83935"/>
            <a:ext cx="5814681" cy="6947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C00000"/>
                </a:solidFill>
              </a:rPr>
              <a:t>Čitáreň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pre žiakov vo vestibule 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Danka\Documents\Private\ZS Hubenka\Rekonštrukcie škola\Prezentácia VII_November 2018\Zmenšené\DSC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3" y="1495716"/>
            <a:ext cx="4057746" cy="269966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anka\Documents\Private\ZS Hubenka\Rekonštrukcie škola\Prezentácia VII_November 2018\Zmenšené\DSC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16" y="1545857"/>
            <a:ext cx="3982381" cy="26495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Danka\Documents\Private\ZS Hubenka\Rekonštrukcie škola\Prezentácia VII_November 2018\Zmenšené\DSC_0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17" y="4365104"/>
            <a:ext cx="3982381" cy="240688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Danka\Documents\Private\ZS Hubenka\Rekonštrukcie škola\Prezentácia VII_November 2018\Zmenšené\DSC_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3" y="4365104"/>
            <a:ext cx="4057746" cy="239006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Danka\Documents\Private\ZS Hubenka\Rekonštrukcie škola\Prezentácia VII_November 2018\Zmenšené\DSC_0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1016"/>
            <a:ext cx="1224136" cy="1180634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Danka\Documents\Private\ZS Hubenka\Rekonštrukcie škola\Prezentácia VII_November 2018\Zmenšené\DSC_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1643"/>
            <a:ext cx="1369754" cy="1150007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8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4897</TotalTime>
  <Words>166</Words>
  <Application>Microsoft Office PowerPoint</Application>
  <PresentationFormat>Prezentácia na obrazovke (4:3)</PresentationFormat>
  <Paragraphs>68</Paragraphs>
  <Slides>20</Slides>
  <Notes>7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Hala</vt:lpstr>
      <vt:lpstr> Ako sa naša škola stále oblieka do nových šiat VII. alebo  ... na obnove priestorov        školy pokračujeme...  </vt:lpstr>
      <vt:lpstr>Nový uzamykací systém – rolldory v riaditeľni Úschova dokumentácie v zmysle GDPR</vt:lpstr>
      <vt:lpstr>Strom životných zručností v zmysle vízií školy (priestory pred workshopovou miestnosťou)</vt:lpstr>
      <vt:lpstr>Kuchyňa - nové elektrické rozvody a spínače</vt:lpstr>
      <vt:lpstr>Kuchyňa - nové pracovné stoly </vt:lpstr>
      <vt:lpstr>Jedáleň - nové kryty na radiátory</vt:lpstr>
      <vt:lpstr>Nový informačný pult na vrátnici</vt:lpstr>
      <vt:lpstr>Informačný elektronický panel na prízemí</vt:lpstr>
      <vt:lpstr>Čitáreň pre žiakov vo vestibule </vt:lpstr>
      <vt:lpstr>Nové bezpečnostné kamery na chodbách a  v spoločných priestoroch</vt:lpstr>
      <vt:lpstr>Nové wi-fi routre na chodbách</vt:lpstr>
      <vt:lpstr>Nový panel na zaznamenávanie dochádzky pre zamestnancov školy</vt:lpstr>
      <vt:lpstr>Nové elektrické rozvody</vt:lpstr>
      <vt:lpstr>Revitalizovaná  trieda s interaktívnou tabuľou</vt:lpstr>
      <vt:lpstr>Herňa ŠKD – vynovené priestory</vt:lpstr>
      <vt:lpstr>Chodby a spoločné priestory I. Nové nástenné vzdelávacie mapy</vt:lpstr>
      <vt:lpstr>Chodby a spoločné priestory II. Nové maľovky a obklady na chodbách - prízemie</vt:lpstr>
      <vt:lpstr>Chodby a spoločné priestory III. Nové odkladacie priestory (rolldory) - prízemie</vt:lpstr>
      <vt:lpstr>Chodby a spoločné priestory IV. Výmena dverí na chodbe (prízemie)</vt:lpstr>
      <vt:lpstr>Prezentácia programu PowerPoint</vt:lpstr>
    </vt:vector>
  </TitlesOfParts>
  <Company>MH 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rekonštrukcie ZS JAK</dc:title>
  <dc:creator>DankaKubikova</dc:creator>
  <cp:lastModifiedBy>Danka</cp:lastModifiedBy>
  <cp:revision>303</cp:revision>
  <dcterms:created xsi:type="dcterms:W3CDTF">2003-05-30T12:27:17Z</dcterms:created>
  <dcterms:modified xsi:type="dcterms:W3CDTF">2019-01-07T22:28:52Z</dcterms:modified>
</cp:coreProperties>
</file>