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88" r:id="rId4"/>
    <p:sldId id="258" r:id="rId5"/>
    <p:sldId id="290" r:id="rId6"/>
    <p:sldId id="259" r:id="rId7"/>
    <p:sldId id="260" r:id="rId8"/>
    <p:sldId id="261" r:id="rId9"/>
    <p:sldId id="289" r:id="rId10"/>
    <p:sldId id="264" r:id="rId11"/>
    <p:sldId id="262" r:id="rId12"/>
    <p:sldId id="263" r:id="rId13"/>
    <p:sldId id="265" r:id="rId14"/>
    <p:sldId id="283" r:id="rId15"/>
    <p:sldId id="266" r:id="rId16"/>
    <p:sldId id="267" r:id="rId17"/>
    <p:sldId id="284" r:id="rId18"/>
    <p:sldId id="285" r:id="rId19"/>
    <p:sldId id="286" r:id="rId20"/>
    <p:sldId id="268" r:id="rId21"/>
    <p:sldId id="269" r:id="rId22"/>
    <p:sldId id="280" r:id="rId23"/>
    <p:sldId id="281" r:id="rId24"/>
    <p:sldId id="273" r:id="rId25"/>
    <p:sldId id="287" r:id="rId26"/>
    <p:sldId id="272" r:id="rId27"/>
    <p:sldId id="279" r:id="rId28"/>
    <p:sldId id="282" r:id="rId29"/>
    <p:sldId id="291" r:id="rId30"/>
    <p:sldId id="294" r:id="rId31"/>
    <p:sldId id="295" r:id="rId32"/>
    <p:sldId id="300" r:id="rId33"/>
    <p:sldId id="302" r:id="rId34"/>
    <p:sldId id="296" r:id="rId35"/>
    <p:sldId id="297" r:id="rId36"/>
    <p:sldId id="303" r:id="rId37"/>
    <p:sldId id="304" r:id="rId38"/>
    <p:sldId id="299" r:id="rId39"/>
    <p:sldId id="298" r:id="rId40"/>
    <p:sldId id="305" r:id="rId41"/>
    <p:sldId id="306" r:id="rId42"/>
    <p:sldId id="307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292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DB8B8-EC01-434B-8402-9774DA68B430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1B9D-9BB7-4E5D-B7CA-6BCA61FF89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1B9D-9BB7-4E5D-B7CA-6BCA61FF898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3B72-96AF-4CB5-A305-D3B40381E94A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7F7B-A94B-4B48-81F5-7AC8CC09B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dirty="0" smtClean="0">
                <a:latin typeface="Bookman Old Style" pitchFamily="18" charset="0"/>
              </a:rPr>
              <a:t>ROK DLA NIEPODLEGŁEJ</a:t>
            </a:r>
            <a:endParaRPr lang="pl-PL" sz="6000" b="1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80920" cy="175260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SZKOŁA PODSTAWOWA IM. GEN. JÓZEFA BEMA W BEMOWIE PISKIM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2017 – 2018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KONKURS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smtClean="0">
                <a:latin typeface="Bookman Old Style" pitchFamily="18" charset="0"/>
              </a:rPr>
              <a:t>"JESTEM POLAKIEM"</a:t>
            </a:r>
            <a:br>
              <a:rPr lang="pl-PL" b="1" dirty="0" smtClean="0">
                <a:latin typeface="Bookman Old Style" pitchFamily="18" charset="0"/>
              </a:rPr>
            </a:b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algn="just" fontAlgn="t">
              <a:buNone/>
            </a:pPr>
            <a:r>
              <a:rPr lang="pl-PL" dirty="0" smtClean="0"/>
              <a:t>        </a:t>
            </a:r>
            <a:r>
              <a:rPr lang="pl-PL" sz="3300" b="1" dirty="0" smtClean="0"/>
              <a:t>15 listopada 2017 roku w naszej szkole odbyło się uroczyste wręczenie dyplomów i nagród rzeczowych dla dzieci 5,6 - letnich za udział w gminnym konkursie plastycznym "Jestem Polakiem" zorganizowanym przez Miejskie Przedszkole w Białej Piskiej. Celem konkursu było przedstawienie w sposób twórczy poczucia przynależności narodowej.</a:t>
            </a:r>
          </a:p>
          <a:p>
            <a:pPr algn="just" fontAlgn="t">
              <a:buNone/>
            </a:pPr>
            <a:r>
              <a:rPr lang="pl-PL" sz="3300" b="1" dirty="0" smtClean="0"/>
              <a:t>        W kategorii 5 lat:</a:t>
            </a:r>
          </a:p>
          <a:p>
            <a:pPr algn="just" fontAlgn="t">
              <a:buNone/>
            </a:pPr>
            <a:r>
              <a:rPr lang="pl-PL" sz="3300" b="1" dirty="0" smtClean="0"/>
              <a:t>        I m - Liwia Wysokińska</a:t>
            </a:r>
          </a:p>
          <a:p>
            <a:pPr algn="just" fontAlgn="t">
              <a:buNone/>
            </a:pPr>
            <a:r>
              <a:rPr lang="pl-PL" sz="3300" b="1" dirty="0" smtClean="0"/>
              <a:t>        Wyróżnienia: Jan Mikicin, Gabriel   Nitkiewicz</a:t>
            </a:r>
          </a:p>
          <a:p>
            <a:pPr algn="just" fontAlgn="t">
              <a:buNone/>
            </a:pPr>
            <a:r>
              <a:rPr lang="pl-PL" sz="3300" b="1" dirty="0" smtClean="0"/>
              <a:t>        W kategorii 6 lat:</a:t>
            </a:r>
          </a:p>
          <a:p>
            <a:pPr algn="just" fontAlgn="t">
              <a:buNone/>
            </a:pPr>
            <a:r>
              <a:rPr lang="pl-PL" sz="3300" b="1" dirty="0" smtClean="0"/>
              <a:t>        I m - Pola Bogdan, Dominika Tyl</a:t>
            </a:r>
          </a:p>
          <a:p>
            <a:pPr fontAlgn="t">
              <a:buNone/>
            </a:pPr>
            <a:r>
              <a:rPr lang="pl-PL" sz="3300" b="1" dirty="0" smtClean="0"/>
              <a:t>        Wyróżnienia: Stanisław </a:t>
            </a:r>
            <a:r>
              <a:rPr lang="pl-PL" sz="3300" b="1" dirty="0" err="1" smtClean="0"/>
              <a:t>Sztachelek</a:t>
            </a:r>
            <a:r>
              <a:rPr lang="pl-PL" sz="3300" b="1" dirty="0" smtClean="0"/>
              <a:t>, Jan </a:t>
            </a:r>
            <a:r>
              <a:rPr lang="pl-PL" sz="3300" b="1" dirty="0" err="1" smtClean="0"/>
              <a:t>Sztachelek</a:t>
            </a:r>
            <a:r>
              <a:rPr lang="pl-PL" sz="3300" b="1" dirty="0" smtClean="0"/>
              <a:t>, Maja Gutowska, Dominika Łada, Julia Śledziewska - Orlik, Igor </a:t>
            </a:r>
            <a:r>
              <a:rPr lang="pl-PL" sz="3300" b="1" dirty="0" err="1" smtClean="0"/>
              <a:t>Kurzątkowski</a:t>
            </a:r>
            <a:endParaRPr lang="pl-PL" sz="3300" b="1" dirty="0" smtClean="0"/>
          </a:p>
          <a:p>
            <a:endParaRPr lang="pl-PL" sz="33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pl-PL"/>
          </a:p>
        </p:txBody>
      </p:sp>
      <p:pic>
        <p:nvPicPr>
          <p:cNvPr id="5122" name="Picture 2" descr="C:\Users\ciszewska\Desktop\hdimg204c2c7ca0d68e672358bb7e31ff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816424" cy="4650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pl-PL" sz="4900" b="1" dirty="0" smtClean="0"/>
              <a:t/>
            </a:r>
            <a:br>
              <a:rPr lang="pl-PL" sz="4900" b="1" dirty="0" smtClean="0"/>
            </a:br>
            <a:r>
              <a:rPr lang="pl-PL" sz="4900" b="1" dirty="0" smtClean="0"/>
              <a:t/>
            </a:r>
            <a:br>
              <a:rPr lang="pl-PL" sz="4900" b="1" dirty="0" smtClean="0"/>
            </a:br>
            <a:r>
              <a:rPr lang="pl-PL" sz="4000" b="1" dirty="0" smtClean="0">
                <a:latin typeface="Bookman Old Style" pitchFamily="18" charset="0"/>
              </a:rPr>
              <a:t>AKADEMIA Z OKAZJI 99 - LECIA ODZYSKANIA NIEPODLEGŁOŚCI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/>
              <a:t>14 listopada 2017 roku             w naszej szkole odbyła się akademia z okazji Narodowego Święta Niepodległości, którą przygotowali uczniowie klas V i VII pod kierunkiem pani M. Zawadzkiej. Wspaniała dekoracja i oprawa muzyczna przybliżyły wszystkim historyczny zarys dziejów od rozbiorów i okresu niewoli Polski, aż do końca I wojny światowej, kiedy to Polska odzyskała niepodległość.</a:t>
            </a:r>
            <a:endParaRPr lang="pl-PL" b="1" dirty="0"/>
          </a:p>
        </p:txBody>
      </p:sp>
      <p:pic>
        <p:nvPicPr>
          <p:cNvPr id="4098" name="Picture 2" descr="C:\Users\ciszewska\Desktop\clou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WYKONANIE KOTYLIONÓW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Z okazji 99 rocznicy  Odzyskania Niepodległości uczniowie naszej szkoły wykonali kotyliony, które z dumą nosili podczas akademii.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ciszewska\Desktop\hdimg853e9ac7e6b87df1dda1f38ae456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392488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SZKOLNY KONKURS PIEŚNI PATRIOTYCZNYCH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     W listopadzie  chętni uczniowie naszej szkoły wzięli udział                     w szkolnym konkursie pieśni patriotycznych.</a:t>
            </a:r>
          </a:p>
          <a:p>
            <a:pPr>
              <a:buNone/>
            </a:pPr>
            <a:r>
              <a:rPr lang="pl-PL" b="1" dirty="0" smtClean="0"/>
              <a:t>     </a:t>
            </a:r>
            <a:r>
              <a:rPr lang="pl-PL" sz="2200" b="1" dirty="0" smtClean="0"/>
              <a:t>W kategorii kl. I – III</a:t>
            </a:r>
          </a:p>
          <a:p>
            <a:pPr>
              <a:buNone/>
            </a:pPr>
            <a:r>
              <a:rPr lang="pl-PL" sz="2200" b="1" dirty="0" smtClean="0"/>
              <a:t>     I m – Dominika </a:t>
            </a:r>
            <a:r>
              <a:rPr lang="pl-PL" sz="2200" b="1" dirty="0" err="1" smtClean="0"/>
              <a:t>Smirnow</a:t>
            </a:r>
            <a:r>
              <a:rPr lang="pl-PL" sz="2200" b="1" dirty="0" smtClean="0"/>
              <a:t> kl. III, Alan Komar kl. III</a:t>
            </a:r>
          </a:p>
          <a:p>
            <a:pPr>
              <a:buNone/>
            </a:pPr>
            <a:r>
              <a:rPr lang="pl-PL" sz="2200" b="1" dirty="0" smtClean="0"/>
              <a:t>     II m – Agata </a:t>
            </a:r>
            <a:r>
              <a:rPr lang="pl-PL" sz="2200" b="1" dirty="0" err="1" smtClean="0"/>
              <a:t>Cudakiewicz</a:t>
            </a:r>
            <a:r>
              <a:rPr lang="pl-PL" sz="2200" b="1" dirty="0" smtClean="0"/>
              <a:t> kl. III</a:t>
            </a:r>
          </a:p>
          <a:p>
            <a:pPr>
              <a:buNone/>
            </a:pPr>
            <a:r>
              <a:rPr lang="pl-PL" sz="2200" b="1" dirty="0" smtClean="0"/>
              <a:t>     III m – Wiktoria Gutowska kl. III</a:t>
            </a:r>
            <a:endParaRPr lang="pl-PL" sz="22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027" name="Picture 3" descr="C:\Users\ciszewska\Desktop\do prezen\30689296_1922278044509613_84057348821724692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096344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SZKOLNY KONKURS PIEŚNI PATRIOTYCZNYCH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    </a:t>
            </a:r>
          </a:p>
          <a:p>
            <a:pPr>
              <a:buNone/>
            </a:pPr>
            <a:r>
              <a:rPr lang="pl-PL" b="1" dirty="0" smtClean="0"/>
              <a:t>    W kategorii kl. IV – VII</a:t>
            </a:r>
          </a:p>
          <a:p>
            <a:pPr>
              <a:buNone/>
            </a:pPr>
            <a:r>
              <a:rPr lang="pl-PL" b="1" dirty="0" smtClean="0"/>
              <a:t>     </a:t>
            </a:r>
            <a:r>
              <a:rPr lang="pl-PL" sz="2400" b="1" dirty="0" smtClean="0"/>
              <a:t>I m – Oliwia Zakrzewska kl. III, Nikola </a:t>
            </a:r>
            <a:r>
              <a:rPr lang="pl-PL" sz="2400" b="1" dirty="0" err="1" smtClean="0"/>
              <a:t>Łoniewska</a:t>
            </a:r>
            <a:r>
              <a:rPr lang="pl-PL" sz="2400" b="1" dirty="0" smtClean="0"/>
              <a:t> kl. V</a:t>
            </a:r>
          </a:p>
          <a:p>
            <a:pPr>
              <a:buNone/>
            </a:pPr>
            <a:r>
              <a:rPr lang="pl-PL" sz="2400" b="1" dirty="0" smtClean="0"/>
              <a:t>     II m – Maria </a:t>
            </a:r>
            <a:r>
              <a:rPr lang="pl-PL" sz="2400" b="1" dirty="0" err="1" smtClean="0"/>
              <a:t>Wrotniak</a:t>
            </a:r>
            <a:r>
              <a:rPr lang="pl-PL" sz="2400" b="1" dirty="0" smtClean="0"/>
              <a:t> kl. V, Daria Ptaszyńska kl. V, Aleksandra Leszczyńska kl. V</a:t>
            </a:r>
          </a:p>
          <a:p>
            <a:pPr>
              <a:buNone/>
            </a:pPr>
            <a:r>
              <a:rPr lang="pl-PL" sz="2400" b="1" dirty="0" smtClean="0"/>
              <a:t>     III m – Hubert Niedźwiecki kl. V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Picture 2" descr="C:\Users\ciszewska\Desktop\do prezen\30689028_1922277647842986_193724680274706432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>
                <a:latin typeface="Bookman Old Style" pitchFamily="18" charset="0"/>
              </a:rPr>
              <a:t>PRAWA DZIECKA </a:t>
            </a:r>
            <a:br>
              <a:rPr lang="pl-PL" sz="4000" b="1" dirty="0" smtClean="0">
                <a:latin typeface="Bookman Old Style" pitchFamily="18" charset="0"/>
              </a:rPr>
            </a:br>
            <a:r>
              <a:rPr lang="pl-PL" sz="4000" b="1" dirty="0" smtClean="0">
                <a:latin typeface="Bookman Old Style" pitchFamily="18" charset="0"/>
              </a:rPr>
              <a:t>I CZŁOWIEKA</a:t>
            </a:r>
            <a:endParaRPr lang="pl-PL" sz="4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 </a:t>
            </a:r>
          </a:p>
          <a:p>
            <a:pPr algn="just"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    Na lekcjach przeprowadzono pogadanki na temat Praw Dziecka i Człowieka.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ciszewska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324036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Bookman Old Style" pitchFamily="18" charset="0"/>
              </a:rPr>
              <a:t>PREZENTACJA MULTIMEDIALNA „MIEJSCA PAMIĘCI NARODOWEJ”</a:t>
            </a:r>
            <a:endParaRPr lang="pl-PL" sz="32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</a:t>
            </a:r>
          </a:p>
          <a:p>
            <a:pPr algn="just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Na zajęciach koła komputerowego uczniowie wykonali prezentacje „Miejsca Pamięci Narodowej”.</a:t>
            </a:r>
            <a:endParaRPr lang="pl-PL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Bookman Old Style" pitchFamily="18" charset="0"/>
              </a:rPr>
              <a:t>PREZENTACJA MULTIMEDIALNA „MIEJSCA PAMIĘCI NARODOWEJ”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/>
              <a:t>Wykonane przez uczniów prezentacje multimedialne „Miejsca pamięci narodowej” obejrzeli również uczniowie naszej szkoły.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ciszewska\Desktop\do prezen\30741021_1672325669471666_86450614120721940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176464" cy="483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ALBUMY „MIEJSCA PAMIĘCI NARODOWEJ”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   Chętni uczniowie wykonali albumy „Miejsca pamięci narodowej”.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ciszewska\Desktop\do prezen\IMG_20180413_094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672408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ALBUMY „MIEJSCA PAMIĘCI NARODOWEJ”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ciszewska\Desktop\do prezen\IMG_20180413_094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088572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ciszewska\Desktop\do prezen\IMG_20180413_095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9"/>
            <a:ext cx="396044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Działania </a:t>
            </a:r>
            <a:r>
              <a:rPr lang="pl-PL" b="1" dirty="0"/>
              <a:t>zrealizowane w związku z obchodami Roku </a:t>
            </a:r>
            <a:r>
              <a:rPr lang="pl-PL" b="1" dirty="0" smtClean="0"/>
              <a:t>Dla Niepodległej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r>
              <a:rPr lang="pl-PL" b="1" dirty="0" smtClean="0"/>
              <a:t>ODDZIAŁY PREZDSZKOLNE I KLASY I – VII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DZIEŃ ŻOŁNIERZY WYKLĘTYCH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 </a:t>
            </a:r>
          </a:p>
          <a:p>
            <a:pPr algn="just"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    W klasach przeprowadzono pogadanki na temat Dnia Żołnierzy Wyklętych.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ciszewsk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45638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SYMBOLE NARODOWE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Uczniowie na zajęciach oglądali film edukacyjny </a:t>
            </a:r>
            <a:br>
              <a:rPr lang="pl-PL" b="1" dirty="0" smtClean="0"/>
            </a:br>
            <a:r>
              <a:rPr lang="pl-PL" b="1" dirty="0" smtClean="0"/>
              <a:t>„Polskie symbole narodowe”, który przedstawiał historię powstania godła, flagi     i hymnu.</a:t>
            </a:r>
            <a:endParaRPr lang="pl-PL" b="1" dirty="0"/>
          </a:p>
        </p:txBody>
      </p:sp>
      <p:pic>
        <p:nvPicPr>
          <p:cNvPr id="1026" name="Picture 2" descr="C:\Users\ciszewska\Desktop\do prezen\IMG_20180411_1018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81642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ciszewska\Desktop\do prezen\IMG_20180411_10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816424" cy="249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HERBY MIAST NASZEJ OKOLICY - GAZETKA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</a:t>
            </a:r>
            <a:endParaRPr lang="pl-PL" b="1" dirty="0"/>
          </a:p>
        </p:txBody>
      </p:sp>
      <p:pic>
        <p:nvPicPr>
          <p:cNvPr id="5" name="Picture 2" descr="C:\Users\ciszewska\Desktop\do prezen\IMG_20180410_100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416824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GAZETKA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smtClean="0">
                <a:latin typeface="Bookman Old Style" pitchFamily="18" charset="0"/>
              </a:rPr>
              <a:t>„ROK DLA NIEPODLEGŁEJ”</a:t>
            </a:r>
            <a:endParaRPr lang="pl-PL" dirty="0"/>
          </a:p>
        </p:txBody>
      </p:sp>
      <p:pic>
        <p:nvPicPr>
          <p:cNvPr id="4" name="Picture 2" descr="C:\Users\ciszewska\Desktop\do prezen\30581660_1918091598261591_4608067027444170752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688632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SYMBOLE NARODOWE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     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    W klasach przygotowano gazetki, na których umieszczono informacje dotyczące symboli narodowych.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74441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74441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SYMBOLE NARODOWE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4098" name="Picture 2" descr="C:\Users\ciszewska\Desktop\do prezen\IMG_20180413_124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696744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latin typeface="Bookman Old Style" pitchFamily="18" charset="0"/>
              </a:rPr>
              <a:t>HISTORIA NASZEJ SZKOŁY,</a:t>
            </a:r>
            <a:br>
              <a:rPr lang="pl-PL" sz="3600" b="1" dirty="0" smtClean="0">
                <a:latin typeface="Bookman Old Style" pitchFamily="18" charset="0"/>
              </a:rPr>
            </a:br>
            <a:r>
              <a:rPr lang="pl-PL" sz="3600" b="1" dirty="0" smtClean="0">
                <a:latin typeface="Bookman Old Style" pitchFamily="18" charset="0"/>
              </a:rPr>
              <a:t> BEMOWA PISKIEGO I PATRONA</a:t>
            </a:r>
            <a:endParaRPr lang="pl-PL" sz="36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Uczniowie przygotowali prezentacje  o patronie naszej szkoły  generale Józefie Bemie. Na lekcjach wychowawczych przeprowadzono pogadanki  na temat historii naszej szkoły i Bemowa Piskiego.</a:t>
            </a:r>
            <a:endParaRPr lang="pl-PL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GALERIA WIELKICH POLAKÓW - GAZETKA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2" descr="C:\Users\ciszewska\Desktop\do prezen\IMG_20180412_110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128792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LEGENDY POLSKIE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</a:t>
            </a:r>
          </a:p>
          <a:p>
            <a:pPr>
              <a:buNone/>
            </a:pPr>
            <a:r>
              <a:rPr lang="pl-PL" b="1" dirty="0" smtClean="0"/>
              <a:t>    Na zajęciach uczniowie  słuchali i oglądali najbardziej znane polskie legendy (np. „Legenda o Smoku Wawelskim”, „Syrenka Warszawska”).</a:t>
            </a:r>
            <a:endParaRPr lang="pl-PL" b="1" dirty="0"/>
          </a:p>
        </p:txBody>
      </p:sp>
      <p:pic>
        <p:nvPicPr>
          <p:cNvPr id="2050" name="Picture 2" descr="C:\Users\ciszewska\Desktop\do prezen\IMG_20180411_102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2856"/>
            <a:ext cx="4038600" cy="324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70 ROCZNICA POWSTANIA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smtClean="0">
                <a:latin typeface="Bookman Old Style" pitchFamily="18" charset="0"/>
              </a:rPr>
              <a:t>W GETCIE WARSZAWSKIM  - GAZETKA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1026" name="Picture 2" descr="C:\Users\ciszewska\Desktop\do prezen\II półrocze\IMG_20180418_11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6912768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78 ROCZNICA WYBUCHU </a:t>
            </a:r>
            <a:br>
              <a:rPr lang="pl-PL" b="1" dirty="0" smtClean="0"/>
            </a:br>
            <a:r>
              <a:rPr lang="pl-PL" b="1" dirty="0" smtClean="0"/>
              <a:t>II WOJNY ŚWIATOWEJ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/>
              <a:t>3 września 2017 roku delegacja z naszej szkoły wzięła udział                     w uroczystościach upamiętniających 78 rocznicę wybuchu               II wojny światowej              w Białej Piskiej pod Pomnikiem Poległych Żołnierzy Podlaskiej Brygady Kawalerii.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pic>
        <p:nvPicPr>
          <p:cNvPr id="1026" name="Picture 2" descr="C:\Users\ciszewska\Desktop\plakat-wojna-2017-7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40030"/>
            <a:ext cx="3816424" cy="490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/>
              <a:t>27 kwietnia 2018 r. odbyła się akademia </a:t>
            </a:r>
          </a:p>
          <a:p>
            <a:pPr algn="just">
              <a:buNone/>
            </a:pPr>
            <a:r>
              <a:rPr lang="pl-PL" b="1" dirty="0" smtClean="0"/>
              <a:t>     z okazji 227 rocznicy uchwalenia Konstytucji 3 Maja. Treści przekazane podczas akademii przybliżyły okoliczności powstania tego dokumentu.</a:t>
            </a:r>
            <a:endParaRPr lang="pl-PL" b="1" dirty="0"/>
          </a:p>
        </p:txBody>
      </p:sp>
      <p:pic>
        <p:nvPicPr>
          <p:cNvPr id="5" name="Symbol zastępczy zawartości 4" descr="hdimg6666bfe83dc09151d0bf59a5b96ad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 </a:t>
            </a:r>
          </a:p>
          <a:p>
            <a:pPr algn="just">
              <a:buNone/>
            </a:pPr>
            <a:r>
              <a:rPr lang="pl-PL" b="1" dirty="0" smtClean="0"/>
              <a:t>    28 maja 2018 r. odbyła się żywa lekcja historii „Ku niepodległej – opowieść o tym jak bohaterowie walczyli    o wolność, honor            i ojczyznę”.</a:t>
            </a:r>
            <a:endParaRPr lang="pl-PL" b="1" dirty="0"/>
          </a:p>
        </p:txBody>
      </p:sp>
      <p:pic>
        <p:nvPicPr>
          <p:cNvPr id="5" name="Symbol zastępczy zawartości 4" descr="hdimg05a2d7a0360426bda1d1398e17118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/>
              <a:t>2 września 2018 roku delegacja z naszej szkoły wzięła udział                     w uroczystościach upamiętniających 79 rocznicę wybuchu               II wojny światowej              w Białej Piskiej pod Pomnikiem Poległych Żołnierzy Podlaskiej Brygady Kawalerii.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</p:txBody>
      </p:sp>
      <p:pic>
        <p:nvPicPr>
          <p:cNvPr id="5122" name="Picture 2" descr="C:\Users\ciszewska\Desktop\18081710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406799" cy="4850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     </a:t>
            </a:r>
          </a:p>
          <a:p>
            <a:pPr>
              <a:buNone/>
            </a:pPr>
            <a:r>
              <a:rPr lang="pl-PL" b="1" dirty="0" smtClean="0"/>
              <a:t>    We wrześniu na zajęciach                          z wychowawcami                i lekcjach historii odbyły się pogadanki na temat wybuchu       II wojny światowej.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6146" name="Picture 2" descr="C:\Users\ciszewsk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60578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/>
              <a:t>07.09.2018r. Ośrodek Szkolenia Poligonowego Wojsk Lądowych Orzysz       w Bemowie Piskim obchodził swoje święto. Jak co roku delegacja ze Szkoły Podstawowej im. gen. Józefa Bema w Bemowie Piskim miała zaszczyt uczestniczyć w tak zacnej uroczystości, którą rozpoczął apel przed tablicą poświęconą 5 Pułkowi Ułanów Zasławskich. </a:t>
            </a:r>
            <a:endParaRPr lang="pl-PL" b="1" dirty="0"/>
          </a:p>
        </p:txBody>
      </p:sp>
      <p:pic>
        <p:nvPicPr>
          <p:cNvPr id="5" name="Symbol zastępczy zawartości 4" descr="_B1B6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528392" cy="235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ciszewska\Desktop\do prezen\jednostka\41134531_2167318640208176_739172828366399078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528392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       </a:t>
            </a:r>
            <a:r>
              <a:rPr lang="pl-PL" b="1" dirty="0" smtClean="0"/>
              <a:t>17.09.2018 r. dzieci z oddziału przedszkolnego 5-6 </a:t>
            </a:r>
            <a:r>
              <a:rPr lang="pl-PL" b="1" dirty="0" err="1" smtClean="0"/>
              <a:t>latki</a:t>
            </a:r>
            <a:r>
              <a:rPr lang="pl-PL" b="1" dirty="0" smtClean="0"/>
              <a:t> oraz uczniowie ze starszych klas mieli możliwość uczestniczyć w dwóch wystawach zaprezentowanych           w Klubie Ośrodka przy Jednostce Wojskowej w Bemowie Piskim.</a:t>
            </a:r>
          </a:p>
          <a:p>
            <a:pPr algn="just">
              <a:buNone/>
            </a:pPr>
            <a:r>
              <a:rPr lang="pl-PL" b="1" dirty="0" smtClean="0"/>
              <a:t>       Pierwsza wystawa pt. "Ukryte Pasje" prezentowała prace okolicznych artystów. Wszyscy mieli możliwość zobaczyć obrazy na płótnie, fotografie, hafty, rysunki wykonane ołówkiem oraz zdobienia wykonane metodą </a:t>
            </a:r>
            <a:r>
              <a:rPr lang="pl-PL" b="1" dirty="0" err="1" smtClean="0"/>
              <a:t>decupage</a:t>
            </a:r>
            <a:r>
              <a:rPr lang="pl-PL" b="1" dirty="0" smtClean="0"/>
              <a:t>. Druga wystawa zorganizowana została przez Wojskowe Koło Łowieckie nr 135 Cyranka w Orzyszu przy współudziale Nadleśnictwa Drygały i Nadleśnictwa Pisz.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Symbol zastępczy zawartości 5" descr="41991051_286684101938748_83264435023511552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600400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ciszewska\Desktop\do prezen\wystawa\IMG_20180917_102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600400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 </a:t>
            </a:r>
          </a:p>
          <a:p>
            <a:pPr algn="just">
              <a:buNone/>
            </a:pPr>
            <a:endParaRPr lang="pl-PL" b="1" dirty="0" smtClean="0"/>
          </a:p>
          <a:p>
            <a:pPr algn="just">
              <a:buNone/>
            </a:pPr>
            <a:r>
              <a:rPr lang="pl-PL" b="1" dirty="0" smtClean="0"/>
              <a:t>     20 września 2018 r. uczniowie klas V – VIII obejrzeli film „Dywizjon 303” w kinie </a:t>
            </a:r>
            <a:r>
              <a:rPr lang="pl-PL" b="1" dirty="0" err="1" smtClean="0"/>
              <a:t>Cinema</a:t>
            </a:r>
            <a:r>
              <a:rPr lang="pl-PL" b="1" dirty="0" smtClean="0"/>
              <a:t> Planet w Ełku.</a:t>
            </a:r>
            <a:endParaRPr lang="pl-PL" b="1" dirty="0"/>
          </a:p>
        </p:txBody>
      </p:sp>
      <p:pic>
        <p:nvPicPr>
          <p:cNvPr id="5" name="Symbol zastępczy zawartości 4" descr="imgr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3384375" cy="324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</a:t>
            </a:r>
          </a:p>
          <a:p>
            <a:pPr>
              <a:buNone/>
            </a:pPr>
            <a:endParaRPr lang="pl-PL" dirty="0" smtClean="0"/>
          </a:p>
          <a:p>
            <a:pPr algn="just">
              <a:buNone/>
            </a:pPr>
            <a:r>
              <a:rPr lang="pl-PL" b="1" dirty="0" smtClean="0"/>
              <a:t>     21 września 2018 r. delegacja z naszej szkoły wzięła udział w obchodach Dnia Sybiraka w Kumielsku -  uroczystości upamiętniającej 79 rocznicę sowieckiej agresji na Polskę.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pl-PL"/>
          </a:p>
        </p:txBody>
      </p:sp>
      <p:pic>
        <p:nvPicPr>
          <p:cNvPr id="1026" name="Picture 2" descr="C:\Users\ciszewska\Desktop\załączni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55239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/>
              <a:t>21.09.2018 r. dzieci                     z oddziałów przedszkolnych      i uczniowie naszej szkoły wzięli udział w akcji Sprzątanie Świata </a:t>
            </a:r>
            <a:r>
              <a:rPr lang="pl-PL" b="1" dirty="0" err="1" smtClean="0"/>
              <a:t>ph</a:t>
            </a:r>
            <a:r>
              <a:rPr lang="pl-PL" b="1" dirty="0" smtClean="0"/>
              <a:t>.: "Akcja - segregacja! 2 x więcej,           2 x czyściej". Zaopatrzeni              w rękawice i worki na śmieci, pod opieką nauczycieli, wyruszyli sprzątać najbliższą okolicę. Wszyscy pracowali sumiennie i rzetelnie. Celem akcji jest wspomożenie selektywnej zbiórki odpadów, kształtowanie nawyków ekologicznych oraz działanie na rzecz ochrony środowiska.</a:t>
            </a:r>
            <a:endParaRPr lang="pl-PL" b="1" dirty="0"/>
          </a:p>
        </p:txBody>
      </p:sp>
      <p:pic>
        <p:nvPicPr>
          <p:cNvPr id="5" name="Symbol zastępczy zawartości 4" descr="42330552_285746705484777_64945916322250752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312368" cy="213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ciszewska\Desktop\do prezen\sprzątanie\IMG_20180921_130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335354" cy="2501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 smtClean="0"/>
              <a:t>        </a:t>
            </a:r>
          </a:p>
          <a:p>
            <a:pPr algn="just">
              <a:buNone/>
            </a:pPr>
            <a:endParaRPr lang="pl-PL" sz="3500" b="1" dirty="0" smtClean="0"/>
          </a:p>
          <a:p>
            <a:pPr algn="just">
              <a:buNone/>
            </a:pPr>
            <a:r>
              <a:rPr lang="pl-PL" sz="3500" b="1" dirty="0" smtClean="0"/>
              <a:t>      28 września 2018 r. w naszej szkole w ramach Ogólnopolskiego Dnia Głośnego Czytania ustanowionego z inicjatywy Polskiej Izby Książki w 2001 r. odbyło się głośne czytanie. Głównym celem było zachęcenie naszych uczniów do czytania książek i czasopism, ponieważ czytanie rozwija wyobraźnię, pamięć i wzbogaca słownictwo. Nauczyciele i chętni uczniowie głośno czytali fragmenty baśni i wiersze. </a:t>
            </a:r>
            <a:endParaRPr lang="pl-PL" sz="3500" b="1" dirty="0"/>
          </a:p>
        </p:txBody>
      </p:sp>
      <p:pic>
        <p:nvPicPr>
          <p:cNvPr id="5" name="Symbol zastępczy zawartości 4" descr="IMG_20180928_103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ciszewska\Desktop\czytanie\IMG_20180928_100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latin typeface="Bookman Old Style" pitchFamily="18" charset="0"/>
              </a:rPr>
              <a:t>POGADANKI NA TEMAT WYBUCHU </a:t>
            </a:r>
            <a:br>
              <a:rPr lang="pl-PL" sz="3600" b="1" dirty="0" smtClean="0">
                <a:latin typeface="Bookman Old Style" pitchFamily="18" charset="0"/>
              </a:rPr>
            </a:br>
            <a:r>
              <a:rPr lang="pl-PL" sz="3600" b="1" dirty="0" smtClean="0">
                <a:latin typeface="Bookman Old Style" pitchFamily="18" charset="0"/>
              </a:rPr>
              <a:t>II WOJNY  ŚWIATOWEJ</a:t>
            </a:r>
            <a:endParaRPr lang="pl-PL" sz="36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</a:t>
            </a:r>
          </a:p>
          <a:p>
            <a:pPr>
              <a:buNone/>
            </a:pPr>
            <a:r>
              <a:rPr lang="pl-PL" b="1" dirty="0"/>
              <a:t> </a:t>
            </a:r>
            <a:r>
              <a:rPr lang="pl-PL" b="1" dirty="0" smtClean="0"/>
              <a:t>   We wrześniu na zajęciach                          z wychowawcą                i lekcjach historii odbyły się pogadanki na temat wybuchu       II wojny światowej.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ciszewska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240360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/>
              <a:t>25.10.2018 r. w grupie 3-4 </a:t>
            </a:r>
            <a:r>
              <a:rPr lang="pl-PL" b="1" dirty="0" err="1" smtClean="0"/>
              <a:t>latków</a:t>
            </a:r>
            <a:r>
              <a:rPr lang="pl-PL" b="1" dirty="0" smtClean="0"/>
              <a:t>  zorganizowano spotkanie z tatą Natana, który jest zawodowym żołnierzem. Duże zainteresowanie dzieci wzbudziło wyposażenie żołnierskiego plecaka oraz opowiadanie o pracy żołnierza. Na zakończenie tata Natana przeczytał dzieciom bajkę i mocno wspierał dzieci przy wykonywaniu pracy plastycznej – kolorowanie flagi Polski.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1026" name="Picture 2" descr="C:\Users\ciszewska\Desktop\do prezen\2018-19\żołnierz\20181024_085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840427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ciszewska\Desktop\do prezen\2018-19\żołnierz\20181024_094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952439" cy="2223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b="1" dirty="0" smtClean="0"/>
              <a:t>     Z okazji stulecia odzyskania niepodległości przez Polskę uczniowie klasy II i III Szkoły Podstawowej im. gen. Józefa Bema w Bemowie Piskim 26.10.2018 r. pisali dyktando „Moja Ojczyzna”. Celem dyktanda było nie tylko doskonalenie poprawności ortograficznej i gramatycznej, ale również utrwalenie wiadomości na temat naszej Ojczyzny.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</p:txBody>
      </p:sp>
      <p:pic>
        <p:nvPicPr>
          <p:cNvPr id="2050" name="Picture 2" descr="C:\Users\ciszewska\Desktop\do prezen\2018-19\dyktando\IMG_20181026_095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48038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ciszewska\Desktop\do prezen\2018-19\dyktando\IMG_20181026_095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38437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    </a:t>
            </a:r>
            <a:r>
              <a:rPr lang="pl-PL" b="1" dirty="0" smtClean="0"/>
              <a:t>W dniach 26.10 – 29.10.2018 r. uczniowie z klas I – VIII oraz dzieci z oddziału przedszkolnego oglądali w Klubie Ośrodka wystawę </a:t>
            </a:r>
            <a:r>
              <a:rPr lang="pl-PL" b="1" smtClean="0"/>
              <a:t>prac plastycznych dzieci </a:t>
            </a:r>
            <a:r>
              <a:rPr lang="pl-PL" b="1" dirty="0" smtClean="0"/>
              <a:t>rumuńskich dla żołnierzy przebywających na misjach.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pl-PL"/>
          </a:p>
        </p:txBody>
      </p:sp>
      <p:pic>
        <p:nvPicPr>
          <p:cNvPr id="1026" name="Picture 2" descr="C:\Users\ciszewska\Desktop\ośrodek\44950870_160331134921452_35663545398020014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816424" cy="230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ciszewska\Desktop\ośrodek\IMG_20181029_10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388843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</a:t>
            </a:r>
            <a:r>
              <a:rPr lang="pl-PL" b="1" dirty="0" smtClean="0"/>
              <a:t>7 listopada 2018 r. uczniowie naszej szkoły wzięli udział w konkursie recytatorskim „Strofy o Ojczyźnie” zorganizowanym przez Miejsko – Gminny  Ośrodek Kultury w Białej Piskiej.</a:t>
            </a:r>
            <a:endParaRPr lang="pl-PL" b="1" dirty="0"/>
          </a:p>
        </p:txBody>
      </p:sp>
      <p:pic>
        <p:nvPicPr>
          <p:cNvPr id="5" name="Symbol zastępczy zawartości 4" descr="45651786_282423559055123_593222195895022387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384376" cy="239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ciszewska\Desktop\strofy\45633721_286563068526529_29013377809677025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3603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/>
              <a:t>9 listopada 2018 r.            o godz. 11.11 w naszej szkole wszyscy nauczyciele, uczniowie, dzieci z oddziałów przedszkolnych i pracownicy  odśpiewali hymn Polski „Mazurek Dąbrowskiego” z okazji stulecia odzyskania przez Polskę niepodległości.</a:t>
            </a:r>
            <a:endParaRPr lang="pl-PL" b="1" dirty="0"/>
          </a:p>
        </p:txBody>
      </p:sp>
      <p:pic>
        <p:nvPicPr>
          <p:cNvPr id="5" name="Symbol zastępczy zawartości 4" descr="IMG_20181109_1109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250704" cy="2438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ciszewska\Desktop\hymn\IMG_20181109_111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28836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/>
              <a:t>10 listopada 2018 r.            w naszej szkole odbyło się wydarzenie kulturalno – rekreacyjne        o zasięgu gminnym </a:t>
            </a:r>
            <a:r>
              <a:rPr lang="pl-PL" b="1" dirty="0" err="1" smtClean="0"/>
              <a:t>ph</a:t>
            </a:r>
            <a:r>
              <a:rPr lang="pl-PL" b="1" dirty="0" smtClean="0"/>
              <a:t>. „Wszyscy dla Niepodległej” zorganizowane w ramach obchodów 100 – </a:t>
            </a:r>
            <a:r>
              <a:rPr lang="pl-PL" b="1" dirty="0" err="1" smtClean="0"/>
              <a:t>lecia</a:t>
            </a:r>
            <a:r>
              <a:rPr lang="pl-PL" b="1" dirty="0" smtClean="0"/>
              <a:t> odzyskania niepodległości przez Polskę.</a:t>
            </a:r>
            <a:endParaRPr lang="pl-PL" b="1" dirty="0"/>
          </a:p>
        </p:txBody>
      </p:sp>
      <p:pic>
        <p:nvPicPr>
          <p:cNvPr id="5" name="Symbol zastępczy zawartości 4" descr="IMG_20181110_1046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2962672" cy="2222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ciszewska\Desktop\akadem\IMG_20181110_104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07234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2400" dirty="0" smtClean="0"/>
              <a:t>     </a:t>
            </a:r>
            <a:r>
              <a:rPr lang="pl-PL" sz="2400" b="1" dirty="0" smtClean="0"/>
              <a:t>„Wszyscy dla Niepodległej”</a:t>
            </a:r>
          </a:p>
          <a:p>
            <a:pPr algn="just">
              <a:buNone/>
            </a:pPr>
            <a:r>
              <a:rPr lang="pl-PL" b="1" dirty="0" smtClean="0"/>
              <a:t>    Uczniowie  oraz przedszkolaki naszej szkoły wystąpili w montażu słowno – muzycznym przygotowanym pod kierunkiem nauczycieli.</a:t>
            </a:r>
            <a:endParaRPr lang="pl-PL" b="1" dirty="0"/>
          </a:p>
        </p:txBody>
      </p:sp>
      <p:pic>
        <p:nvPicPr>
          <p:cNvPr id="5" name="Symbol zastępczy zawartości 4" descr="DSC_06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318520" cy="2206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ciszewska\Desktop\akadem\DSC_0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4507579" cy="266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  <a:r>
              <a:rPr lang="pl-PL" b="1" dirty="0" smtClean="0"/>
              <a:t>„</a:t>
            </a:r>
            <a:r>
              <a:rPr lang="pl-PL" sz="2400" b="1" dirty="0" smtClean="0"/>
              <a:t>Wszyscy dla Niepodległej”</a:t>
            </a:r>
          </a:p>
          <a:p>
            <a:pPr algn="ctr">
              <a:buNone/>
            </a:pPr>
            <a:r>
              <a:rPr lang="pl-PL" sz="2000" b="1" dirty="0" smtClean="0"/>
              <a:t>Program obchodów obejmował:</a:t>
            </a:r>
          </a:p>
          <a:p>
            <a:pPr algn="ctr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1. Wszyscy śpiewamy dla Niepodległej (karaoke).</a:t>
            </a:r>
          </a:p>
          <a:p>
            <a:pPr lvl="0" algn="just">
              <a:buNone/>
            </a:pPr>
            <a:r>
              <a:rPr lang="pl-PL" sz="2400" b="1" dirty="0" smtClean="0"/>
              <a:t>2. Wszyscy tańczymy dla Niepodległej.</a:t>
            </a:r>
          </a:p>
          <a:p>
            <a:pPr algn="just">
              <a:buNone/>
            </a:pPr>
            <a:r>
              <a:rPr lang="pl-PL" sz="2400" b="1" dirty="0" smtClean="0"/>
              <a:t>3. Zabawy plastyczne dla dzieci „Pokoloruj Polskę…” .</a:t>
            </a:r>
          </a:p>
          <a:p>
            <a:pPr algn="just">
              <a:buNone/>
            </a:pPr>
            <a:r>
              <a:rPr lang="pl-PL" sz="2400" b="1" dirty="0" smtClean="0"/>
              <a:t>4.    Bieg  dla Niepodległej.</a:t>
            </a:r>
          </a:p>
          <a:p>
            <a:pPr lvl="0" algn="just">
              <a:buNone/>
            </a:pPr>
            <a:endParaRPr lang="pl-PL" sz="2000" b="1" dirty="0" smtClean="0"/>
          </a:p>
          <a:p>
            <a:pPr algn="just">
              <a:buNone/>
            </a:pPr>
            <a:endParaRPr lang="pl-PL" sz="2000" b="1" dirty="0"/>
          </a:p>
        </p:txBody>
      </p:sp>
      <p:pic>
        <p:nvPicPr>
          <p:cNvPr id="5" name="Symbol zastępczy zawartości 4" descr="IMG_20181110_1459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84784"/>
            <a:ext cx="2818656" cy="2113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ciszewska\Desktop\akadem\IMG_20181110_144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273630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sz="2400" b="1" dirty="0" smtClean="0"/>
              <a:t>„</a:t>
            </a:r>
            <a:r>
              <a:rPr lang="pl-PL" sz="3100" b="1" dirty="0" smtClean="0"/>
              <a:t>Wszyscy dla Niepodległej”</a:t>
            </a:r>
          </a:p>
          <a:p>
            <a:pPr algn="ctr">
              <a:buNone/>
            </a:pPr>
            <a:endParaRPr lang="pl-PL" sz="3100" b="1" dirty="0" smtClean="0"/>
          </a:p>
          <a:p>
            <a:pPr algn="ctr">
              <a:buNone/>
            </a:pPr>
            <a:r>
              <a:rPr lang="pl-PL" sz="3100" b="1" dirty="0" smtClean="0"/>
              <a:t>Program obchodów obejmował:</a:t>
            </a:r>
          </a:p>
          <a:p>
            <a:pPr algn="ctr">
              <a:buNone/>
            </a:pPr>
            <a:endParaRPr lang="pl-PL" b="1" dirty="0" smtClean="0"/>
          </a:p>
          <a:p>
            <a:pPr lvl="0" algn="just">
              <a:buNone/>
            </a:pPr>
            <a:r>
              <a:rPr lang="pl-PL" b="1" dirty="0" smtClean="0"/>
              <a:t>5. </a:t>
            </a:r>
            <a:r>
              <a:rPr lang="pl-PL" sz="3800" b="1" dirty="0" smtClean="0"/>
              <a:t>Happening – wspólne zdjęcie wszystkich uczestników  (biało – czerwone)                                         w konturach Polski.</a:t>
            </a:r>
          </a:p>
          <a:p>
            <a:pPr lvl="0" algn="just">
              <a:buNone/>
            </a:pPr>
            <a:r>
              <a:rPr lang="pl-PL" sz="3800" b="1" dirty="0" smtClean="0"/>
              <a:t>6. Ogień Niepodległości – wspólne ognisko – ZHP.</a:t>
            </a:r>
          </a:p>
          <a:p>
            <a:pPr lvl="0" algn="just">
              <a:buNone/>
            </a:pPr>
            <a:r>
              <a:rPr lang="pl-PL" sz="3800" b="1" dirty="0" smtClean="0"/>
              <a:t>7.  Pokaz sprzętu wojskowego.</a:t>
            </a:r>
          </a:p>
          <a:p>
            <a:pPr lvl="0" algn="just">
              <a:buNone/>
            </a:pPr>
            <a:r>
              <a:rPr lang="pl-PL" sz="3800" b="1" dirty="0" smtClean="0"/>
              <a:t>8. Zawody strzeleckie na „Śnieżniku”.</a:t>
            </a:r>
          </a:p>
          <a:p>
            <a:pPr lvl="0" algn="just">
              <a:buNone/>
            </a:pPr>
            <a:r>
              <a:rPr lang="pl-PL" sz="3800" b="1" dirty="0" smtClean="0"/>
              <a:t>9.  Grochówka. </a:t>
            </a:r>
          </a:p>
          <a:p>
            <a:pPr algn="just">
              <a:buNone/>
            </a:pPr>
            <a:endParaRPr lang="pl-PL" b="1" dirty="0" smtClean="0"/>
          </a:p>
          <a:p>
            <a:pPr algn="just">
              <a:buNone/>
            </a:pPr>
            <a:endParaRPr lang="pl-PL" b="1" dirty="0" smtClean="0"/>
          </a:p>
          <a:p>
            <a:endParaRPr lang="pl-PL" dirty="0"/>
          </a:p>
        </p:txBody>
      </p:sp>
      <p:pic>
        <p:nvPicPr>
          <p:cNvPr id="5" name="Symbol zastępczy zawartości 4" descr="IMG_20181110_1543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1992536" cy="2232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ciszewska\Desktop\akadem\45736523_485539381943136_354737043646133043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2976331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ROK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 </a:t>
            </a:r>
          </a:p>
          <a:p>
            <a:pPr algn="just">
              <a:buNone/>
            </a:pPr>
            <a:r>
              <a:rPr lang="pl-PL" b="1" smtClean="0"/>
              <a:t>    11 </a:t>
            </a:r>
            <a:r>
              <a:rPr lang="pl-PL" b="1" dirty="0" smtClean="0"/>
              <a:t>listopada 2018 r. delegacja  z naszej szkoły wzięła udział      w obchodach 100 – </a:t>
            </a:r>
            <a:r>
              <a:rPr lang="pl-PL" b="1" dirty="0" err="1" smtClean="0"/>
              <a:t>lecia</a:t>
            </a:r>
            <a:r>
              <a:rPr lang="pl-PL" b="1" dirty="0" smtClean="0"/>
              <a:t> Niepodległej Polski       w Białej Piskiej.</a:t>
            </a:r>
          </a:p>
          <a:p>
            <a:pPr algn="just">
              <a:buNone/>
            </a:pPr>
            <a:endParaRPr lang="pl-PL" b="1" dirty="0"/>
          </a:p>
        </p:txBody>
      </p:sp>
      <p:pic>
        <p:nvPicPr>
          <p:cNvPr id="5" name="Symbol zastępczy zawartości 4" descr="20181111_1302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038600" cy="2271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ciszewska\Desktop\20181111_121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89040"/>
            <a:ext cx="2025225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ŚWIĘTO JEDNOSTKI WOJSKOWEJ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</a:t>
            </a:r>
          </a:p>
          <a:p>
            <a:pPr algn="just">
              <a:buNone/>
            </a:pPr>
            <a:r>
              <a:rPr lang="pl-PL" dirty="0" smtClean="0"/>
              <a:t>    </a:t>
            </a:r>
          </a:p>
          <a:p>
            <a:pPr algn="just">
              <a:buNone/>
            </a:pPr>
            <a:r>
              <a:rPr lang="pl-PL" b="1" dirty="0" smtClean="0"/>
              <a:t>    8 września 2017 roku delegacja naszej szkoły wzięła udział w uroczystościach związanych ze Świętem Jednostki Wojskowej  w Ośrodku Szkolenia Poligonowego Wojsk Lądowych Orzysz w Bemowie Piskim.</a:t>
            </a:r>
          </a:p>
          <a:p>
            <a:pPr algn="just">
              <a:buNone/>
            </a:pPr>
            <a:r>
              <a:rPr lang="pl-PL" b="1" dirty="0" smtClean="0"/>
              <a:t> </a:t>
            </a:r>
          </a:p>
          <a:p>
            <a:pPr algn="just">
              <a:buNone/>
            </a:pPr>
            <a:r>
              <a:rPr lang="pl-PL" b="1" dirty="0" smtClean="0"/>
              <a:t>    </a:t>
            </a:r>
            <a:endParaRPr lang="pl-PL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2880320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Batang" pitchFamily="18" charset="-127"/>
                <a:ea typeface="Batang" pitchFamily="18" charset="-127"/>
              </a:rPr>
              <a:t>Prezentację przy współpracy nauczycieli wykonała </a:t>
            </a:r>
            <a:br>
              <a:rPr lang="pl-PL" sz="1800" dirty="0" smtClean="0">
                <a:latin typeface="Batang" pitchFamily="18" charset="-127"/>
                <a:ea typeface="Batang" pitchFamily="18" charset="-127"/>
              </a:rPr>
            </a:br>
            <a:r>
              <a:rPr lang="pl-PL" sz="1800" dirty="0" smtClean="0">
                <a:latin typeface="Batang" pitchFamily="18" charset="-127"/>
                <a:ea typeface="Batang" pitchFamily="18" charset="-127"/>
              </a:rPr>
              <a:t>Iwona Ciszewska</a:t>
            </a:r>
            <a:br>
              <a:rPr lang="pl-PL" sz="1800" dirty="0" smtClean="0">
                <a:latin typeface="Batang" pitchFamily="18" charset="-127"/>
                <a:ea typeface="Batang" pitchFamily="18" charset="-127"/>
              </a:rPr>
            </a:br>
            <a:endParaRPr lang="pl-PL" sz="1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/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smtClean="0">
                <a:latin typeface="Bookman Old Style" pitchFamily="18" charset="0"/>
              </a:rPr>
              <a:t>OBCHODY DNIA SYBIRAKA</a:t>
            </a:r>
            <a:br>
              <a:rPr lang="pl-PL" b="1" dirty="0" smtClean="0">
                <a:latin typeface="Bookman Old Style" pitchFamily="18" charset="0"/>
              </a:rPr>
            </a:b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     22 września 2017 roku delegacja Szkoły Podstawowej im. gen. Józefa Bema                  w Bemowie Piskim wzięła udział                 w uroczystościach upamiętniających 78 rocznicę sowieckiej agresji na Polskę.</a:t>
            </a:r>
            <a:endParaRPr lang="pl-PL" b="1" dirty="0"/>
          </a:p>
        </p:txBody>
      </p:sp>
      <p:pic>
        <p:nvPicPr>
          <p:cNvPr id="1026" name="Picture 2" descr="C:\Users\ciszewska\Desktop\syb\za+é¦ůcznik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832"/>
            <a:ext cx="4316288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Bookman Old Style" pitchFamily="18" charset="0"/>
              </a:rPr>
              <a:t>UDZIAŁ W AKCJI SPOŁECZNO – UŻYTECZNEJ „SPRZĄTANIE ŚWIATA”</a:t>
            </a:r>
            <a:r>
              <a:rPr lang="pl-PL" sz="3200" dirty="0" smtClean="0">
                <a:latin typeface="Bookman Old Style" pitchFamily="18" charset="0"/>
              </a:rPr>
              <a:t> </a:t>
            </a:r>
            <a:endParaRPr lang="pl-PL" sz="3200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25 września 2017 roku uczniowie naszej szkoły włączyli się do ogólnopolskiej akcji społeczno – użytecznej „Sprzątanie Świata 2017” - </a:t>
            </a:r>
            <a:r>
              <a:rPr lang="pl-PL" b="1" dirty="0" err="1" smtClean="0"/>
              <a:t>ph</a:t>
            </a:r>
            <a:r>
              <a:rPr lang="pl-PL" b="1" dirty="0" smtClean="0"/>
              <a:t>. "Nie ma śmieci - są surowce". 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ciszewska\Desktop\do prezen\30531281_1918095554927862_12018420969363210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456384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 smtClean="0">
                <a:latin typeface="Bookman Old Style" pitchFamily="18" charset="0"/>
              </a:rPr>
              <a:t/>
            </a:r>
            <a:br>
              <a:rPr lang="pl-PL" sz="5300" b="1" dirty="0" smtClean="0">
                <a:latin typeface="Bookman Old Style" pitchFamily="18" charset="0"/>
              </a:rPr>
            </a:br>
            <a:r>
              <a:rPr lang="pl-PL" sz="5300" b="1" dirty="0" smtClean="0">
                <a:latin typeface="Bookman Old Style" pitchFamily="18" charset="0"/>
              </a:rPr>
              <a:t>STROFY O OJCZYŹNIE</a:t>
            </a:r>
            <a:r>
              <a:rPr lang="pl-PL" b="1" dirty="0" smtClean="0">
                <a:latin typeface="Bookman Old Style" pitchFamily="18" charset="0"/>
              </a:rPr>
              <a:t> </a:t>
            </a:r>
            <a:br>
              <a:rPr lang="pl-PL" b="1" dirty="0" smtClean="0">
                <a:latin typeface="Bookman Old Style" pitchFamily="18" charset="0"/>
              </a:rPr>
            </a:b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/>
              <a:t>8 listopada 2017 r.                w Miejsko - Gminnym Ośrodku Kultury w Białej Piskiej odbył się XVI konkurs recytatorski „Strofy o Ojczyźnie”,            w którym wzięli udział uczniowie naszej szkoły. Głównym celem konkursu było kształtowanie postaw patriotycznych  oraz upamiętnianie historycznych wydarzeń naszej Ojczyzny. </a:t>
            </a:r>
            <a:endParaRPr lang="pl-PL" b="1" dirty="0"/>
          </a:p>
        </p:txBody>
      </p:sp>
      <p:pic>
        <p:nvPicPr>
          <p:cNvPr id="3074" name="Picture 2" descr="C:\$RECYCLE.BIN\S-1-5-21-3480171000-216329203-1251097218-1000\$R6PPRJ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00201"/>
            <a:ext cx="3024336" cy="42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pl-PL" b="1" dirty="0" smtClean="0"/>
              <a:t>OBCHODY 99-LECIA</a:t>
            </a:r>
            <a:br>
              <a:rPr lang="pl-PL" b="1" dirty="0" smtClean="0"/>
            </a:br>
            <a:r>
              <a:rPr lang="pl-PL" b="1" dirty="0" smtClean="0"/>
              <a:t> NIEPODLEGŁEJ POLSKI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   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    Delegacja z naszej szkoły wzięła udział      w obchodach 99 – </a:t>
            </a:r>
            <a:r>
              <a:rPr lang="pl-PL" b="1" dirty="0" err="1" smtClean="0"/>
              <a:t>lecia</a:t>
            </a:r>
            <a:r>
              <a:rPr lang="pl-PL" b="1" dirty="0" smtClean="0"/>
              <a:t> Niepodległej Polski       w Białej Piskiej.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2050" name="Picture 2" descr="C:\Users\ciszewska\Desktop\171030093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30291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1528</Words>
  <Application>Microsoft Office PowerPoint</Application>
  <PresentationFormat>Pokaz na ekranie (4:3)</PresentationFormat>
  <Paragraphs>210</Paragraphs>
  <Slides>50</Slides>
  <Notes>50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Motyw pakietu Office</vt:lpstr>
      <vt:lpstr>ROK DLA NIEPODLEGŁEJ</vt:lpstr>
      <vt:lpstr>ROK DLA NIEPODLEGŁEJ</vt:lpstr>
      <vt:lpstr>78 ROCZNICA WYBUCHU  II WOJNY ŚWIATOWEJ</vt:lpstr>
      <vt:lpstr>POGADANKI NA TEMAT WYBUCHU  II WOJNY  ŚWIATOWEJ</vt:lpstr>
      <vt:lpstr>ŚWIĘTO JEDNOSTKI WOJSKOWEJ</vt:lpstr>
      <vt:lpstr> OBCHODY DNIA SYBIRAKA </vt:lpstr>
      <vt:lpstr>UDZIAŁ W AKCJI SPOŁECZNO – UŻYTECZNEJ „SPRZĄTANIE ŚWIATA” </vt:lpstr>
      <vt:lpstr> STROFY O OJCZYŹNIE  </vt:lpstr>
      <vt:lpstr>OBCHODY 99-LECIA  NIEPODLEGŁEJ POLSKI</vt:lpstr>
      <vt:lpstr>KONKURS  "JESTEM POLAKIEM" </vt:lpstr>
      <vt:lpstr>  AKADEMIA Z OKAZJI 99 - LECIA ODZYSKANIA NIEPODLEGŁOŚCI  </vt:lpstr>
      <vt:lpstr>WYKONANIE KOTYLIONÓW</vt:lpstr>
      <vt:lpstr>SZKOLNY KONKURS PIEŚNI PATRIOTYCZNYCH</vt:lpstr>
      <vt:lpstr>SZKOLNY KONKURS PIEŚNI PATRIOTYCZNYCH</vt:lpstr>
      <vt:lpstr>PRAWA DZIECKA  I CZŁOWIEKA</vt:lpstr>
      <vt:lpstr>PREZENTACJA MULTIMEDIALNA „MIEJSCA PAMIĘCI NARODOWEJ”</vt:lpstr>
      <vt:lpstr>PREZENTACJA MULTIMEDIALNA „MIEJSCA PAMIĘCI NARODOWEJ”</vt:lpstr>
      <vt:lpstr>ALBUMY „MIEJSCA PAMIĘCI NARODOWEJ”</vt:lpstr>
      <vt:lpstr>ALBUMY „MIEJSCA PAMIĘCI NARODOWEJ”</vt:lpstr>
      <vt:lpstr>DZIEŃ ŻOŁNIERZY WYKLĘTYCH</vt:lpstr>
      <vt:lpstr>SYMBOLE NARODOWE</vt:lpstr>
      <vt:lpstr>HERBY MIAST NASZEJ OKOLICY - GAZETKA</vt:lpstr>
      <vt:lpstr>GAZETKA  „ROK DLA NIEPODLEGŁEJ”</vt:lpstr>
      <vt:lpstr>SYMBOLE NARODOWE</vt:lpstr>
      <vt:lpstr>SYMBOLE NARODOWE</vt:lpstr>
      <vt:lpstr>HISTORIA NASZEJ SZKOŁY,  BEMOWA PISKIEGO I PATRONA</vt:lpstr>
      <vt:lpstr>GALERIA WIELKICH POLAKÓW - GAZETKA</vt:lpstr>
      <vt:lpstr>LEGENDY POLSKIE</vt:lpstr>
      <vt:lpstr>70 ROCZNICA POWSTANIA  W GETCIE WARSZAWSKIM  - GAZETKA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ROK DLA NIEPODLEGŁEJ</vt:lpstr>
      <vt:lpstr>Prezentację przy współpracy nauczycieli wykonała  Iwona Ciszewska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DLA NIEPODLEGŁEJ</dc:title>
  <dc:creator>ciszewska</dc:creator>
  <cp:lastModifiedBy>ciszewska</cp:lastModifiedBy>
  <cp:revision>57</cp:revision>
  <dcterms:created xsi:type="dcterms:W3CDTF">2018-04-09T13:52:43Z</dcterms:created>
  <dcterms:modified xsi:type="dcterms:W3CDTF">2018-11-13T19:11:50Z</dcterms:modified>
</cp:coreProperties>
</file>