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498-2110-43C3-9A36-A2166791D511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EB3F-FD2C-4487-A728-25E7023CE2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785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498-2110-43C3-9A36-A2166791D511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EB3F-FD2C-4487-A728-25E7023CE2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500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498-2110-43C3-9A36-A2166791D511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EB3F-FD2C-4487-A728-25E7023CE2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215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498-2110-43C3-9A36-A2166791D511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EB3F-FD2C-4487-A728-25E7023CE2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54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498-2110-43C3-9A36-A2166791D511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EB3F-FD2C-4487-A728-25E7023CE2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811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498-2110-43C3-9A36-A2166791D511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EB3F-FD2C-4487-A728-25E7023CE2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62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498-2110-43C3-9A36-A2166791D511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EB3F-FD2C-4487-A728-25E7023CE2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39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498-2110-43C3-9A36-A2166791D511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EB3F-FD2C-4487-A728-25E7023CE2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645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498-2110-43C3-9A36-A2166791D511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EB3F-FD2C-4487-A728-25E7023CE2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69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498-2110-43C3-9A36-A2166791D511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EB3F-FD2C-4487-A728-25E7023CE2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253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498-2110-43C3-9A36-A2166791D511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EB3F-FD2C-4487-A728-25E7023CE2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1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14498-2110-43C3-9A36-A2166791D511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EB3F-FD2C-4487-A728-25E7023CE2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243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723331"/>
            <a:ext cx="9144000" cy="1217139"/>
          </a:xfrm>
        </p:spPr>
        <p:txBody>
          <a:bodyPr>
            <a:normAutofit/>
          </a:bodyPr>
          <a:lstStyle/>
          <a:p>
            <a:r>
              <a:rPr lang="pl-PL" sz="7000" dirty="0" smtClean="0">
                <a:latin typeface="Bernard MT Condensed" panose="02050806060905020404" pitchFamily="18" charset="0"/>
              </a:rPr>
              <a:t>Spotkanie z alpakami</a:t>
            </a:r>
            <a:endParaRPr lang="pl-PL" sz="7000" dirty="0">
              <a:latin typeface="Bernard MT Condensed" panose="020508060609050204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52932" y="2100784"/>
            <a:ext cx="2247331" cy="464995"/>
          </a:xfrm>
        </p:spPr>
        <p:txBody>
          <a:bodyPr/>
          <a:lstStyle/>
          <a:p>
            <a:r>
              <a:rPr lang="pl-PL" dirty="0" smtClean="0">
                <a:latin typeface="Bernard MT Condensed" panose="02050806060905020404" pitchFamily="18" charset="0"/>
              </a:rPr>
              <a:t>27.09.2018 r.</a:t>
            </a:r>
            <a:endParaRPr lang="pl-PL" dirty="0">
              <a:latin typeface="Bernard MT Condensed" panose="020508060609050204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37" y="2442463"/>
            <a:ext cx="5268036" cy="3951027"/>
          </a:xfrm>
          <a:prstGeom prst="rect">
            <a:avLst/>
          </a:prstGeom>
        </p:spPr>
      </p:pic>
      <p:sp>
        <p:nvSpPr>
          <p:cNvPr id="5" name="Uśmiechnięta buźka 4"/>
          <p:cNvSpPr/>
          <p:nvPr/>
        </p:nvSpPr>
        <p:spPr>
          <a:xfrm rot="775307">
            <a:off x="8513736" y="3874576"/>
            <a:ext cx="2154264" cy="2014780"/>
          </a:xfrm>
          <a:prstGeom prst="smileyFac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592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4" y="451359"/>
            <a:ext cx="3397219" cy="6039502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08" y="382614"/>
            <a:ext cx="3435888" cy="6108247"/>
          </a:xfrm>
        </p:spPr>
      </p:pic>
      <p:pic>
        <p:nvPicPr>
          <p:cNvPr id="8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62" y="423080"/>
            <a:ext cx="3413126" cy="606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33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59" y="226059"/>
            <a:ext cx="4376571" cy="6346689"/>
          </a:xfrm>
        </p:spPr>
      </p:pic>
    </p:spTree>
    <p:extLst>
      <p:ext uri="{BB962C8B-B14F-4D97-AF65-F5344CB8AC3E}">
        <p14:creationId xmlns:p14="http://schemas.microsoft.com/office/powerpoint/2010/main" val="202216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3456" y="692861"/>
            <a:ext cx="10480345" cy="54349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dirty="0" smtClean="0">
                <a:latin typeface="Baskerville Old Face" panose="02020602080505020303" pitchFamily="18" charset="0"/>
              </a:rPr>
              <a:t>27 września w odwiedziny do Słowików przyjechały dwie alpaki – Gucio i Szeryf oraz ich opiekun. Pan w interesujący sposób opowiedział dzieciom ciekawostki o zwierzętach. Dowiedzieliśmy się, że alpaki posiadają aż 3 żołądki! Zaciekawiło nas także to, jak mięciutką i ciepłą wełnę dają nam te zwierzątka. Opiekun Gucia i Szeryfa pokazał Słowikom czapkę wykonaną z wełny alpaki – była cieplutka i przyjemna w dotyku. </a:t>
            </a:r>
          </a:p>
          <a:p>
            <a:pPr marL="0" indent="0" algn="ctr">
              <a:buNone/>
            </a:pPr>
            <a:r>
              <a:rPr lang="pl-PL" dirty="0" smtClean="0">
                <a:latin typeface="Baskerville Old Face" panose="02020602080505020303" pitchFamily="18" charset="0"/>
              </a:rPr>
              <a:t>Następnie dzieci miały za zadanie odnaleźć ukryte na podwórku smakołyki dla zwierzątek, a po ich znalezieniu mogły przygotować sałatkę warzywno-owocową i nakarmić nią alpaki. Podczas karmienia można było pogłaskać zwierzęta po szyi i tylko po niej, ponieważ po pyszczku nie lubią! </a:t>
            </a:r>
            <a:r>
              <a:rPr lang="pl-PL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pl-PL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Na zakończenie spotkania Słowiki oprowadziły Gucia i Szeryfa po naszym podwórku, a następnie się z nimi pożegnały. </a:t>
            </a:r>
            <a:endParaRPr lang="pl-PL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3" y="245660"/>
            <a:ext cx="5815005" cy="4361254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52" y="2276559"/>
            <a:ext cx="5899324" cy="4424493"/>
          </a:xfrm>
        </p:spPr>
      </p:pic>
    </p:spTree>
    <p:extLst>
      <p:ext uri="{BB962C8B-B14F-4D97-AF65-F5344CB8AC3E}">
        <p14:creationId xmlns:p14="http://schemas.microsoft.com/office/powerpoint/2010/main" val="102443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" y="122830"/>
            <a:ext cx="5924187" cy="444314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56" y="2235615"/>
            <a:ext cx="5935717" cy="4451788"/>
          </a:xfrm>
        </p:spPr>
      </p:pic>
    </p:spTree>
    <p:extLst>
      <p:ext uri="{BB962C8B-B14F-4D97-AF65-F5344CB8AC3E}">
        <p14:creationId xmlns:p14="http://schemas.microsoft.com/office/powerpoint/2010/main" val="298691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6" y="115093"/>
            <a:ext cx="5833359" cy="4375019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847" y="2302602"/>
            <a:ext cx="5808339" cy="4356254"/>
          </a:xfrm>
        </p:spPr>
      </p:pic>
    </p:spTree>
    <p:extLst>
      <p:ext uri="{BB962C8B-B14F-4D97-AF65-F5344CB8AC3E}">
        <p14:creationId xmlns:p14="http://schemas.microsoft.com/office/powerpoint/2010/main" val="157680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" y="115094"/>
            <a:ext cx="5942541" cy="4456906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39" y="2385828"/>
            <a:ext cx="5829791" cy="4372343"/>
          </a:xfrm>
        </p:spPr>
      </p:pic>
    </p:spTree>
    <p:extLst>
      <p:ext uri="{BB962C8B-B14F-4D97-AF65-F5344CB8AC3E}">
        <p14:creationId xmlns:p14="http://schemas.microsoft.com/office/powerpoint/2010/main" val="69259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3" y="115093"/>
            <a:ext cx="5833359" cy="4375019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57" y="2271042"/>
            <a:ext cx="5917520" cy="4438140"/>
          </a:xfrm>
        </p:spPr>
      </p:pic>
    </p:spTree>
    <p:extLst>
      <p:ext uri="{BB962C8B-B14F-4D97-AF65-F5344CB8AC3E}">
        <p14:creationId xmlns:p14="http://schemas.microsoft.com/office/powerpoint/2010/main" val="256763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 r="9504"/>
          <a:stretch/>
        </p:blipFill>
        <p:spPr>
          <a:xfrm>
            <a:off x="142164" y="131359"/>
            <a:ext cx="5562563" cy="4590765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74" y="2208319"/>
            <a:ext cx="5935717" cy="4451788"/>
          </a:xfrm>
        </p:spPr>
      </p:pic>
    </p:spTree>
    <p:extLst>
      <p:ext uri="{BB962C8B-B14F-4D97-AF65-F5344CB8AC3E}">
        <p14:creationId xmlns:p14="http://schemas.microsoft.com/office/powerpoint/2010/main" val="271399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03" y="950259"/>
            <a:ext cx="4237338" cy="5649785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2" y="128741"/>
            <a:ext cx="6470254" cy="4852691"/>
          </a:xfrm>
        </p:spPr>
      </p:pic>
    </p:spTree>
    <p:extLst>
      <p:ext uri="{BB962C8B-B14F-4D97-AF65-F5344CB8AC3E}">
        <p14:creationId xmlns:p14="http://schemas.microsoft.com/office/powerpoint/2010/main" val="32670099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142</Words>
  <Application>Microsoft Office PowerPoint</Application>
  <PresentationFormat>Panoramiczny</PresentationFormat>
  <Paragraphs>5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Baskerville Old Face</vt:lpstr>
      <vt:lpstr>Bernard MT Condensed</vt:lpstr>
      <vt:lpstr>Calibri</vt:lpstr>
      <vt:lpstr>Calibri Light</vt:lpstr>
      <vt:lpstr>Wingdings</vt:lpstr>
      <vt:lpstr>Motyw pakietu Office</vt:lpstr>
      <vt:lpstr>Spotkanie z alpakami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z Alpakami</dc:title>
  <dc:creator>Diana Ż</dc:creator>
  <cp:lastModifiedBy>Milena Maliszewska</cp:lastModifiedBy>
  <cp:revision>5</cp:revision>
  <dcterms:created xsi:type="dcterms:W3CDTF">2018-10-01T14:23:47Z</dcterms:created>
  <dcterms:modified xsi:type="dcterms:W3CDTF">2018-10-02T07:35:12Z</dcterms:modified>
</cp:coreProperties>
</file>