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15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414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911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847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931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8252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178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39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4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27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89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24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66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43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020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66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44A7F3-0CAA-4E52-91CC-899F85941227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5F265C-44C7-4E1A-A0CA-39B2A2DFF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78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TANIEC KLASYCZNY I TANIEC WSPÓŁCZESNY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163562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6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4709160"/>
          </a:xfrm>
        </p:spPr>
        <p:txBody>
          <a:bodyPr>
            <a:normAutofit/>
          </a:bodyPr>
          <a:lstStyle/>
          <a:p>
            <a:r>
              <a:rPr lang="pl-PL" sz="6000" dirty="0"/>
              <a:t>Pierwszy tancerz to partner </a:t>
            </a:r>
            <a:r>
              <a:rPr lang="pl-PL" sz="6000" dirty="0" smtClean="0"/>
              <a:t>primabaleriny.</a:t>
            </a:r>
            <a:r>
              <a:rPr lang="pl-PL" sz="6000" dirty="0"/>
              <a:t/>
            </a:r>
            <a:br>
              <a:rPr lang="pl-PL" sz="6000" dirty="0"/>
            </a:b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53728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64176"/>
          </a:xfrm>
        </p:spPr>
        <p:txBody>
          <a:bodyPr>
            <a:normAutofit/>
          </a:bodyPr>
          <a:lstStyle/>
          <a:p>
            <a:r>
              <a:rPr lang="pl-PL" dirty="0" smtClean="0"/>
              <a:t>ZNANE SZTUKI BALETOWE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414184"/>
              </p:ext>
            </p:extLst>
          </p:nvPr>
        </p:nvGraphicFramePr>
        <p:xfrm>
          <a:off x="1484313" y="1606546"/>
          <a:ext cx="10018713" cy="4206517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339571">
                  <a:extLst>
                    <a:ext uri="{9D8B030D-6E8A-4147-A177-3AD203B41FA5}">
                      <a16:colId xmlns:a16="http://schemas.microsoft.com/office/drawing/2014/main" val="3241938735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2527516159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348202507"/>
                    </a:ext>
                  </a:extLst>
                </a:gridCol>
              </a:tblGrid>
              <a:tr h="457223">
                <a:tc>
                  <a:txBody>
                    <a:bodyPr/>
                    <a:lstStyle/>
                    <a:p>
                      <a:r>
                        <a:rPr lang="pl-PL" dirty="0" smtClean="0"/>
                        <a:t>Kompozytor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Kraj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Tytuł dzieła baletowego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115334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r>
                        <a:rPr lang="pl-PL" dirty="0" smtClean="0"/>
                        <a:t>Piotr Czajkowski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Rosja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Dziadek do orzechów</a:t>
                      </a:r>
                    </a:p>
                    <a:p>
                      <a:r>
                        <a:rPr lang="pl-PL" dirty="0" smtClean="0"/>
                        <a:t>Jezioro łabędzie</a:t>
                      </a:r>
                    </a:p>
                    <a:p>
                      <a:r>
                        <a:rPr lang="pl-PL" dirty="0" smtClean="0"/>
                        <a:t>Śpiąca królewna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08469"/>
                  </a:ext>
                </a:extLst>
              </a:tr>
              <a:tr h="365922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Adolphe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Adam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Francja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Giselle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641305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r>
                        <a:rPr lang="pl-PL" dirty="0" smtClean="0"/>
                        <a:t>Leo Delibes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Francja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Coppelia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823948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r>
                        <a:rPr lang="pl-PL" dirty="0" smtClean="0"/>
                        <a:t>Aram </a:t>
                      </a:r>
                      <a:r>
                        <a:rPr lang="pl-PL" dirty="0" err="1" smtClean="0"/>
                        <a:t>Chaczaturmian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Rosja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Spartakus </a:t>
                      </a:r>
                      <a:r>
                        <a:rPr lang="pl-PL" dirty="0" err="1" smtClean="0"/>
                        <a:t>Gajane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202481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r>
                        <a:rPr lang="pl-PL" dirty="0" smtClean="0"/>
                        <a:t>Sergiusz Prokofiew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Rosja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Romeo i Julia </a:t>
                      </a:r>
                    </a:p>
                    <a:p>
                      <a:r>
                        <a:rPr lang="pl-PL" dirty="0" smtClean="0"/>
                        <a:t>Kopciuszek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20736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r>
                        <a:rPr lang="pl-PL" dirty="0" smtClean="0"/>
                        <a:t>Nikołaj Rimski-Korsakow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Rosja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Seherezada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684905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r>
                        <a:rPr lang="pl-PL" dirty="0" smtClean="0"/>
                        <a:t>Karol Szymanowski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Polska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Harnasie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506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41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73183"/>
          </a:xfrm>
        </p:spPr>
        <p:txBody>
          <a:bodyPr/>
          <a:lstStyle/>
          <a:p>
            <a:r>
              <a:rPr lang="pl-PL" dirty="0" smtClean="0"/>
              <a:t>TO WAŻNAE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063931"/>
            <a:ext cx="10018713" cy="3727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 smtClean="0"/>
              <a:t>W Polsce pierwszy profesjonalny zespół baletowy powstał w roku </a:t>
            </a:r>
            <a:r>
              <a:rPr lang="pl-PL" sz="4400" b="1" u="sng" dirty="0" smtClean="0"/>
              <a:t>1785</a:t>
            </a:r>
            <a:r>
              <a:rPr lang="pl-PL" sz="4400" dirty="0" smtClean="0"/>
              <a:t> na dworze Króla Stanisława Augusta Poniatowskiego.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9014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2" y="685799"/>
            <a:ext cx="10018711" cy="4591595"/>
          </a:xfrm>
        </p:spPr>
        <p:txBody>
          <a:bodyPr/>
          <a:lstStyle/>
          <a:p>
            <a:r>
              <a:rPr lang="pl-PL" b="1" dirty="0" smtClean="0"/>
              <a:t>TANIEC WSPÓŁCZESNY</a:t>
            </a:r>
            <a:r>
              <a:rPr lang="pl-PL" dirty="0" smtClean="0"/>
              <a:t> wywodzi się z tańca klasycznego nie obowiązują w nim żadne sztywne ruchy. Tancerze wykonujący tą formę tańca maję </a:t>
            </a:r>
            <a:r>
              <a:rPr lang="pl-PL" smtClean="0"/>
              <a:t>więcej swobody.</a:t>
            </a:r>
            <a:endParaRPr lang="pl-PL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 flipV="1">
            <a:off x="1484312" y="5791199"/>
            <a:ext cx="10018713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353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TANIEC WSPÓŁCZESNY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Podczas dziewiętnastoletnich balów tańczono tańce salonowe. Na początku XX wieku przekształcono ja w tańce towarzyskie. Tańce towarzyskie dzieli się na: </a:t>
            </a:r>
            <a:r>
              <a:rPr lang="pl-PL" b="1" dirty="0" smtClean="0"/>
              <a:t>standardowe i latynoamerykańskie. </a:t>
            </a:r>
            <a:r>
              <a:rPr lang="pl-PL" dirty="0" smtClean="0"/>
              <a:t>Popularnością cieszą się również tańce użytkowe.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487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5738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929681"/>
              </p:ext>
            </p:extLst>
          </p:nvPr>
        </p:nvGraphicFramePr>
        <p:xfrm>
          <a:off x="1429801" y="2021983"/>
          <a:ext cx="10266363" cy="3884703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342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2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2254">
                <a:tc>
                  <a:txBody>
                    <a:bodyPr/>
                    <a:lstStyle/>
                    <a:p>
                      <a:r>
                        <a:rPr lang="pl-PL" dirty="0" smtClean="0"/>
                        <a:t>STANDARDOWE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LATYNOAMERYKAŃSKIE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TAŃCE POPULARNE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740">
                <a:tc>
                  <a:txBody>
                    <a:bodyPr/>
                    <a:lstStyle/>
                    <a:p>
                      <a:r>
                        <a:rPr lang="pl-PL" dirty="0" smtClean="0"/>
                        <a:t>Walc angielski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samba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Boogie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749">
                <a:tc>
                  <a:txBody>
                    <a:bodyPr/>
                    <a:lstStyle/>
                    <a:p>
                      <a:r>
                        <a:rPr lang="pl-PL" dirty="0" smtClean="0"/>
                        <a:t>Tango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Cza-cza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charleston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740">
                <a:tc>
                  <a:txBody>
                    <a:bodyPr/>
                    <a:lstStyle/>
                    <a:p>
                      <a:r>
                        <a:rPr lang="pl-PL" dirty="0" smtClean="0"/>
                        <a:t>Walc wiedeński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rumba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Rock</a:t>
                      </a:r>
                      <a:r>
                        <a:rPr lang="pl-PL" baseline="0" dirty="0" smtClean="0"/>
                        <a:t> and </a:t>
                      </a:r>
                      <a:r>
                        <a:rPr lang="pl-PL" baseline="0" dirty="0" err="1" smtClean="0"/>
                        <a:t>roll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740">
                <a:tc>
                  <a:txBody>
                    <a:bodyPr/>
                    <a:lstStyle/>
                    <a:p>
                      <a:r>
                        <a:rPr lang="pl-PL" dirty="0" smtClean="0"/>
                        <a:t>fokstrot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passodoble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salsa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7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quickstep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jive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twis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7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04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16874"/>
          </a:xfrm>
        </p:spPr>
        <p:txBody>
          <a:bodyPr/>
          <a:lstStyle/>
          <a:p>
            <a:r>
              <a:rPr lang="pl-PL" dirty="0" smtClean="0"/>
              <a:t>BALET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9367" y="1959429"/>
            <a:ext cx="5758126" cy="3831771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XVII wieku we Francji i Włoszech wyodrębnił się nowy rodzaj widowiska scenicznego. Polegał on na przedstawieniu wydarzeń za pomocą gestów i ruchów ciała. </a:t>
            </a:r>
          </a:p>
          <a:p>
            <a:pPr marL="0" indent="0">
              <a:buNone/>
            </a:pPr>
            <a:r>
              <a:rPr lang="pl-PL" dirty="0" smtClean="0"/>
              <a:t>W ten sposób powstała nowa dziedzina sztuki-balet.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959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TANIEC KLASYCZNY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Taniec klasyczny jest to technika łącząca ruch ciała, kroki, gesty i figury wykonywana przez artystów baletowych.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56261" y="2666999"/>
            <a:ext cx="2361315" cy="312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3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03811"/>
          </a:xfrm>
        </p:spPr>
        <p:txBody>
          <a:bodyPr/>
          <a:lstStyle/>
          <a:p>
            <a:r>
              <a:rPr lang="pl-PL" dirty="0" smtClean="0"/>
              <a:t>Wyrażenia dotyczące tańca klasycznego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090057"/>
            <a:ext cx="10018713" cy="3701143"/>
          </a:xfrm>
        </p:spPr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Pointy są to baletki </a:t>
            </a:r>
          </a:p>
          <a:p>
            <a:pPr>
              <a:buFontTx/>
              <a:buChar char="-"/>
            </a:pPr>
            <a:r>
              <a:rPr lang="pl-PL" dirty="0" err="1" smtClean="0"/>
              <a:t>Plie</a:t>
            </a:r>
            <a:r>
              <a:rPr lang="pl-PL" dirty="0" smtClean="0"/>
              <a:t> </a:t>
            </a:r>
            <a:r>
              <a:rPr lang="pl-PL" dirty="0" smtClean="0"/>
              <a:t>jest to przysiad</a:t>
            </a:r>
          </a:p>
          <a:p>
            <a:pPr>
              <a:buFontTx/>
              <a:buChar char="-"/>
            </a:pPr>
            <a:r>
              <a:rPr lang="pl-PL" dirty="0" err="1" smtClean="0"/>
              <a:t>Pirouette</a:t>
            </a:r>
            <a:r>
              <a:rPr lang="pl-PL" dirty="0" smtClean="0"/>
              <a:t> </a:t>
            </a:r>
            <a:r>
              <a:rPr lang="pl-PL" dirty="0" smtClean="0"/>
              <a:t>to obrót w tańcu</a:t>
            </a:r>
          </a:p>
          <a:p>
            <a:pPr>
              <a:buFontTx/>
              <a:buChar char="-"/>
            </a:pPr>
            <a:r>
              <a:rPr lang="pl-PL" dirty="0" smtClean="0"/>
              <a:t>Pas jest to krok </a:t>
            </a:r>
          </a:p>
          <a:p>
            <a:pPr>
              <a:buFontTx/>
              <a:buChar char="-"/>
            </a:pPr>
            <a:r>
              <a:rPr lang="pl-PL" dirty="0" err="1" smtClean="0"/>
              <a:t>Arabesque</a:t>
            </a:r>
            <a:r>
              <a:rPr lang="pl-PL" dirty="0" smtClean="0"/>
              <a:t> </a:t>
            </a:r>
            <a:r>
              <a:rPr lang="pl-PL" dirty="0" smtClean="0"/>
              <a:t>poza baletowa</a:t>
            </a:r>
          </a:p>
          <a:p>
            <a:pPr>
              <a:buFontTx/>
              <a:buChar char="-"/>
            </a:pPr>
            <a:r>
              <a:rPr lang="pl-PL" dirty="0" err="1" smtClean="0"/>
              <a:t>Jete</a:t>
            </a:r>
            <a:r>
              <a:rPr lang="pl-PL" dirty="0" smtClean="0"/>
              <a:t> skok </a:t>
            </a:r>
            <a:r>
              <a:rPr lang="pl-PL" dirty="0" smtClean="0"/>
              <a:t>połączony z wyrzutem prostej nogi</a:t>
            </a:r>
          </a:p>
          <a:p>
            <a:pPr>
              <a:buFontTx/>
              <a:buChar char="-"/>
            </a:pPr>
            <a:r>
              <a:rPr lang="pl-PL" dirty="0" err="1" smtClean="0"/>
              <a:t>Tout</a:t>
            </a:r>
            <a:r>
              <a:rPr lang="pl-PL" dirty="0" smtClean="0"/>
              <a:t> pełen obrót wokół własnej osi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946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aczka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pl-PL" sz="4800" dirty="0" smtClean="0"/>
              <a:t> to strój tancerki składający się ze spódnicy i gorsetu</a:t>
            </a:r>
            <a:endParaRPr lang="pl-PL" sz="48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706" y="2666999"/>
            <a:ext cx="2715578" cy="3452469"/>
          </a:xfrm>
          <a:prstGeom prst="rect">
            <a:avLst/>
          </a:prstGeom>
        </p:spPr>
      </p:pic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>
          <a:xfrm flipV="1">
            <a:off x="6607967" y="5791199"/>
            <a:ext cx="4895056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34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BALETLKI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- to obuwie tancerek i tancerzy</a:t>
            </a:r>
            <a:endParaRPr lang="pl-PL" sz="32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891" t="64" r="175" b="-401"/>
          <a:stretch/>
        </p:blipFill>
        <p:spPr>
          <a:xfrm>
            <a:off x="6518367" y="2808515"/>
            <a:ext cx="3827416" cy="326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3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Primabalerina to najważniejsza tancerka</a:t>
            </a:r>
            <a:endParaRPr lang="pl-PL" sz="32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22192" y="2666999"/>
            <a:ext cx="2461441" cy="38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9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Trykot to kostium tancerza</a:t>
            </a:r>
            <a:endParaRPr lang="pl-PL" sz="32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9367" y="2666999"/>
            <a:ext cx="3613719" cy="361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94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err="1" smtClean="0"/>
              <a:t>Tutu</a:t>
            </a:r>
            <a:r>
              <a:rPr lang="pl-PL" sz="3200" dirty="0" smtClean="0"/>
              <a:t> to krótka stercząca na boki spódnica baletnicy</a:t>
            </a:r>
            <a:endParaRPr lang="pl-PL" sz="32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7562" y="3128553"/>
            <a:ext cx="4577884" cy="266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454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273</TotalTime>
  <Words>286</Words>
  <Application>Microsoft Office PowerPoint</Application>
  <PresentationFormat>Panoramiczny</PresentationFormat>
  <Paragraphs>73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Corbel</vt:lpstr>
      <vt:lpstr>Paralaksa</vt:lpstr>
      <vt:lpstr>TANIEC KLASYCZNY I TANIEC WSPÓŁCZESNY</vt:lpstr>
      <vt:lpstr>BALET</vt:lpstr>
      <vt:lpstr>TANIEC KLASYCZNY</vt:lpstr>
      <vt:lpstr>Wyrażenia dotyczące tańca klasycznego</vt:lpstr>
      <vt:lpstr>Paczka</vt:lpstr>
      <vt:lpstr>BALETLKI</vt:lpstr>
      <vt:lpstr>Prezentacja programu PowerPoint</vt:lpstr>
      <vt:lpstr>Prezentacja programu PowerPoint</vt:lpstr>
      <vt:lpstr>Prezentacja programu PowerPoint</vt:lpstr>
      <vt:lpstr>Pierwszy tancerz to partner primabaleriny. </vt:lpstr>
      <vt:lpstr>ZNANE SZTUKI BALETOWE</vt:lpstr>
      <vt:lpstr>TO WAŻNAE </vt:lpstr>
      <vt:lpstr>TANIEC WSPÓŁCZESNY wywodzi się z tańca klasycznego nie obowiązują w nim żadne sztywne ruchy. Tancerze wykonujący tą formę tańca maję więcej swobody.</vt:lpstr>
      <vt:lpstr>TANIEC WSPÓŁCZESNY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TANIEC KLASYCZNY I TANIES WSPÓŁCZESNY</dc:title>
  <dc:creator>Bartosz</dc:creator>
  <cp:lastModifiedBy>Bartosz</cp:lastModifiedBy>
  <cp:revision>23</cp:revision>
  <dcterms:created xsi:type="dcterms:W3CDTF">2019-03-16T13:19:10Z</dcterms:created>
  <dcterms:modified xsi:type="dcterms:W3CDTF">2019-03-26T18:45:50Z</dcterms:modified>
</cp:coreProperties>
</file>