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9" r:id="rId2"/>
    <p:sldId id="256" r:id="rId3"/>
    <p:sldId id="277" r:id="rId4"/>
    <p:sldId id="278" r:id="rId5"/>
    <p:sldId id="26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3" r:id="rId15"/>
    <p:sldId id="272" r:id="rId16"/>
    <p:sldId id="264" r:id="rId17"/>
    <p:sldId id="274" r:id="rId18"/>
    <p:sldId id="265" r:id="rId19"/>
    <p:sldId id="26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cper Żmuda" initials="KŻ" lastIdx="1" clrIdx="0">
    <p:extLst>
      <p:ext uri="{19B8F6BF-5375-455C-9EA6-DF929625EA0E}">
        <p15:presenceInfo xmlns:p15="http://schemas.microsoft.com/office/powerpoint/2012/main" userId="c6287cabbbb60123" providerId="Windows Live"/>
      </p:ext>
    </p:extLst>
  </p:cmAuthor>
  <p:cmAuthor id="2" name="Projekt" initials="P" lastIdx="1" clrIdx="1">
    <p:extLst>
      <p:ext uri="{19B8F6BF-5375-455C-9EA6-DF929625EA0E}">
        <p15:presenceInfo xmlns:p15="http://schemas.microsoft.com/office/powerpoint/2012/main" userId="Projek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3T14:34:57.97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2T07:55:37.15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36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5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17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71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23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04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23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89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6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1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6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3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2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4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9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479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9" y="0"/>
            <a:ext cx="12191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1889" y="2714681"/>
            <a:ext cx="11981792" cy="2387600"/>
          </a:xfrm>
        </p:spPr>
        <p:txBody>
          <a:bodyPr>
            <a:noAutofit/>
          </a:bodyPr>
          <a:lstStyle/>
          <a:p>
            <a:pPr algn="ctr"/>
            <a:r>
              <a:rPr lang="pl-PL" sz="96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,, Z plecakiem przez świat ”</a:t>
            </a:r>
            <a:br>
              <a:rPr lang="pl-PL" sz="96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96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3b Gim</a:t>
            </a:r>
            <a:endParaRPr lang="pl-PL" sz="96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5C2BF-7E8E-4951-8BF5-D9C60A40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3</a:t>
            </a:r>
            <a:endParaRPr lang="en-US" sz="9600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A21C1B-9FD4-4174-B52E-1A32267F68D1}"/>
              </a:ext>
            </a:extLst>
          </p:cNvPr>
          <p:cNvSpPr txBox="1"/>
          <p:nvPr/>
        </p:nvSpPr>
        <p:spPr>
          <a:xfrm>
            <a:off x="840657" y="1909915"/>
            <a:ext cx="4499516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10:00</a:t>
            </a:r>
            <a:r>
              <a:rPr lang="en-US" sz="2800" dirty="0"/>
              <a:t> </a:t>
            </a:r>
            <a:r>
              <a:rPr lang="en-US" sz="2800" dirty="0" err="1"/>
              <a:t>Śniadanie</a:t>
            </a:r>
            <a:endParaRPr lang="en-US" sz="28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10:30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wykwaterowanie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F170F1-FE02-4D4D-B900-F69371942839}"/>
              </a:ext>
            </a:extLst>
          </p:cNvPr>
          <p:cNvSpPr txBox="1"/>
          <p:nvPr/>
        </p:nvSpPr>
        <p:spPr>
          <a:xfrm>
            <a:off x="840657" y="2917481"/>
            <a:ext cx="5001321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/>
              <a:t>11:00</a:t>
            </a:r>
            <a:r>
              <a:rPr lang="en-US" sz="2800" dirty="0">
                <a:cs typeface="Calibri"/>
              </a:rPr>
              <a:t> </a:t>
            </a:r>
            <a:r>
              <a:rPr lang="en-US" sz="2800" dirty="0" err="1">
                <a:cs typeface="Calibri"/>
              </a:rPr>
              <a:t>Wyprawa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samochodami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terenowymi</a:t>
            </a:r>
            <a:r>
              <a:rPr lang="en-US" sz="2800" dirty="0">
                <a:cs typeface="Calibri"/>
              </a:rPr>
              <a:t> do </a:t>
            </a:r>
            <a:r>
              <a:rPr lang="en-US" sz="2800" dirty="0" err="1">
                <a:cs typeface="Calibri"/>
              </a:rPr>
              <a:t>pięknych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górskich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oaz</a:t>
            </a:r>
            <a:r>
              <a:rPr lang="en-US" sz="2800" dirty="0">
                <a:cs typeface="Calibri"/>
              </a:rPr>
              <a:t> w CHEBIKA </a:t>
            </a:r>
            <a:r>
              <a:rPr lang="en-US" sz="2800" dirty="0" err="1">
                <a:cs typeface="Calibri"/>
              </a:rPr>
              <a:t>położona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granicy</a:t>
            </a:r>
            <a:r>
              <a:rPr lang="en-US" sz="2800" dirty="0">
                <a:cs typeface="Calibri"/>
              </a:rPr>
              <a:t> z </a:t>
            </a:r>
            <a:r>
              <a:rPr lang="en-US" sz="2800" dirty="0" err="1">
                <a:cs typeface="Calibri"/>
              </a:rPr>
              <a:t>Algerią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178C46-47C6-4325-97F3-DF66AC3FF142}"/>
              </a:ext>
            </a:extLst>
          </p:cNvPr>
          <p:cNvSpPr txBox="1"/>
          <p:nvPr/>
        </p:nvSpPr>
        <p:spPr>
          <a:xfrm>
            <a:off x="840657" y="5217709"/>
            <a:ext cx="4703956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/>
              <a:t>14:00</a:t>
            </a:r>
            <a:r>
              <a:rPr lang="en-US" sz="2800" dirty="0">
                <a:cs typeface="Calibri"/>
              </a:rPr>
              <a:t> TAMERZA, jest to </a:t>
            </a:r>
            <a:r>
              <a:rPr lang="en-US" sz="2800" dirty="0" err="1">
                <a:cs typeface="Calibri"/>
              </a:rPr>
              <a:t>miejsce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słynące</a:t>
            </a:r>
            <a:r>
              <a:rPr lang="pl-PL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z</a:t>
            </a:r>
            <a:r>
              <a:rPr lang="pl-PL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najlepszych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daktyli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0B384F-A73F-4A25-8573-F18BE7F2A771}"/>
              </a:ext>
            </a:extLst>
          </p:cNvPr>
          <p:cNvSpPr txBox="1"/>
          <p:nvPr/>
        </p:nvSpPr>
        <p:spPr>
          <a:xfrm>
            <a:off x="6378197" y="2826113"/>
            <a:ext cx="5418851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16:30</a:t>
            </a:r>
            <a:r>
              <a:rPr lang="en-US" sz="2800" dirty="0"/>
              <a:t> </a:t>
            </a:r>
            <a:r>
              <a:rPr lang="en-US" sz="2800" dirty="0" err="1">
                <a:cs typeface="Calibri"/>
              </a:rPr>
              <a:t>Obiad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mieście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w</a:t>
            </a:r>
            <a:r>
              <a:rPr lang="pl-PL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restuaracji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2AF688-63DF-4D9C-AB9A-8A71CB3480C5}"/>
              </a:ext>
            </a:extLst>
          </p:cNvPr>
          <p:cNvSpPr txBox="1"/>
          <p:nvPr/>
        </p:nvSpPr>
        <p:spPr>
          <a:xfrm>
            <a:off x="6378197" y="2010667"/>
            <a:ext cx="490369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16:00</a:t>
            </a:r>
            <a:r>
              <a:rPr lang="en-US" sz="2800" dirty="0"/>
              <a:t> </a:t>
            </a:r>
            <a:r>
              <a:rPr lang="pl-PL" sz="2800" dirty="0" err="1"/>
              <a:t>P</a:t>
            </a:r>
            <a:r>
              <a:rPr lang="en-US" sz="2800" dirty="0" err="1"/>
              <a:t>rzyjazd</a:t>
            </a:r>
            <a:r>
              <a:rPr lang="en-US" sz="2800" dirty="0"/>
              <a:t> do Kairouan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016711-7A62-4399-8068-A72F785FB299}"/>
              </a:ext>
            </a:extLst>
          </p:cNvPr>
          <p:cNvSpPr txBox="1"/>
          <p:nvPr/>
        </p:nvSpPr>
        <p:spPr>
          <a:xfrm>
            <a:off x="6341025" y="4458812"/>
            <a:ext cx="573935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18:00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akwaterowanie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DAD841-CA18-4B78-9577-C44FA7EB8ADB}"/>
              </a:ext>
            </a:extLst>
          </p:cNvPr>
          <p:cNvSpPr txBox="1"/>
          <p:nvPr/>
        </p:nvSpPr>
        <p:spPr>
          <a:xfrm>
            <a:off x="6341025" y="5230139"/>
            <a:ext cx="4211443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18:30</a:t>
            </a:r>
            <a:r>
              <a:rPr lang="en-US" sz="2800" dirty="0"/>
              <a:t> </a:t>
            </a:r>
            <a:r>
              <a:rPr lang="pl-PL" sz="2800" dirty="0" err="1"/>
              <a:t>K</a:t>
            </a:r>
            <a:r>
              <a:rPr lang="en-US" sz="2800" dirty="0" err="1">
                <a:cs typeface="Calibri"/>
              </a:rPr>
              <a:t>olacja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77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76A38-86F4-4E11-9D21-87238EC7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cs typeface="Calibri Light"/>
              </a:rPr>
              <a:t>Hotel</a:t>
            </a:r>
            <a:endParaRPr lang="en-US" sz="9600" dirty="0" err="1">
              <a:cs typeface="Calibri Light"/>
            </a:endParaRPr>
          </a:p>
        </p:txBody>
      </p:sp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BF81267-6113-49F0-AD27-96299480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793943"/>
            <a:ext cx="10563633" cy="1003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0DC03E-3636-4586-9F8B-DB07588CB23D}"/>
              </a:ext>
            </a:extLst>
          </p:cNvPr>
          <p:cNvSpPr txBox="1"/>
          <p:nvPr/>
        </p:nvSpPr>
        <p:spPr>
          <a:xfrm>
            <a:off x="1357254" y="1772097"/>
            <a:ext cx="947387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Hotel </a:t>
            </a:r>
            <a:r>
              <a:rPr lang="en-US" sz="2800" dirty="0">
                <a:cs typeface="Calibri"/>
              </a:rPr>
              <a:t>w Kairouan 284zł </a:t>
            </a:r>
            <a:r>
              <a:rPr lang="pl-PL" sz="2800" dirty="0">
                <a:cs typeface="Calibri"/>
              </a:rPr>
              <a:t>(</a:t>
            </a:r>
            <a:r>
              <a:rPr lang="en-US" sz="2800" dirty="0">
                <a:cs typeface="Calibri"/>
              </a:rPr>
              <a:t>z</a:t>
            </a:r>
            <a:r>
              <a:rPr lang="pl-PL" sz="2800" dirty="0">
                <a:cs typeface="Calibri"/>
              </a:rPr>
              <a:t>a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trzy osoby)</a:t>
            </a:r>
            <a:r>
              <a:rPr lang="en-US" sz="2800" dirty="0">
                <a:cs typeface="Calibri"/>
              </a:rPr>
              <a:t> + </a:t>
            </a:r>
            <a:r>
              <a:rPr lang="en-US" sz="2800" dirty="0" err="1">
                <a:cs typeface="Calibri"/>
              </a:rPr>
              <a:t>wyż</a:t>
            </a:r>
            <a:r>
              <a:rPr lang="pl-PL" sz="2800" dirty="0">
                <a:cs typeface="Calibri"/>
              </a:rPr>
              <a:t>y</a:t>
            </a:r>
            <a:r>
              <a:rPr lang="en-US" sz="2800" dirty="0">
                <a:cs typeface="Calibri"/>
              </a:rPr>
              <a:t>wienie  </a:t>
            </a:r>
            <a:endParaRPr lang="pl-PL" sz="2800" dirty="0">
              <a:cs typeface="Calibri"/>
            </a:endParaRPr>
          </a:p>
        </p:txBody>
      </p:sp>
      <p:pic>
        <p:nvPicPr>
          <p:cNvPr id="6" name="Picture 6" descr="A large pool of water&#10;&#10;Description generated with very high confidence">
            <a:extLst>
              <a:ext uri="{FF2B5EF4-FFF2-40B4-BE49-F238E27FC236}">
                <a16:creationId xmlns:a16="http://schemas.microsoft.com/office/drawing/2014/main" xmlns="" id="{3D19EF62-B0EF-473E-8FFD-95DFD7AC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80" y="3865230"/>
            <a:ext cx="3843245" cy="25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C499C-45A8-419B-BADF-DD44EB19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0FBAAC-6701-40DC-86FD-92637577705B}"/>
              </a:ext>
            </a:extLst>
          </p:cNvPr>
          <p:cNvSpPr txBox="1"/>
          <p:nvPr/>
        </p:nvSpPr>
        <p:spPr>
          <a:xfrm>
            <a:off x="701776" y="1873575"/>
            <a:ext cx="297538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9:00</a:t>
            </a:r>
            <a:r>
              <a:rPr lang="pl-PL" sz="2800" b="1" dirty="0"/>
              <a:t> </a:t>
            </a:r>
            <a:r>
              <a:rPr lang="en-US" sz="2800" dirty="0" err="1">
                <a:cs typeface="Calibri"/>
              </a:rPr>
              <a:t>Śniadanie</a:t>
            </a:r>
            <a:r>
              <a:rPr lang="en-US" sz="2800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080ECE-1409-4909-B1AD-634D1CC4E29F}"/>
              </a:ext>
            </a:extLst>
          </p:cNvPr>
          <p:cNvSpPr txBox="1"/>
          <p:nvPr/>
        </p:nvSpPr>
        <p:spPr>
          <a:xfrm>
            <a:off x="646111" y="2488536"/>
            <a:ext cx="444357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10</a:t>
            </a:r>
            <a:r>
              <a:rPr lang="en-US" sz="2800" b="1" dirty="0">
                <a:cs typeface="Calibri"/>
              </a:rPr>
              <a:t>:00</a:t>
            </a:r>
            <a:r>
              <a:rPr lang="pl-PL" sz="2800" b="1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W</a:t>
            </a:r>
            <a:r>
              <a:rPr lang="en-US" sz="2800" dirty="0" err="1">
                <a:cs typeface="Calibri"/>
              </a:rPr>
              <a:t>ykwaterowanie</a:t>
            </a:r>
            <a:r>
              <a:rPr lang="en-US" sz="2800" dirty="0">
                <a:cs typeface="Calibri"/>
              </a:rPr>
              <a:t> 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E9ADD8-6DCD-4AD0-A053-A38F04F9247F}"/>
              </a:ext>
            </a:extLst>
          </p:cNvPr>
          <p:cNvSpPr txBox="1"/>
          <p:nvPr/>
        </p:nvSpPr>
        <p:spPr>
          <a:xfrm>
            <a:off x="710566" y="3114561"/>
            <a:ext cx="4558594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/>
              <a:t>10:30</a:t>
            </a:r>
            <a:r>
              <a:rPr lang="pl-PL" sz="2800" b="1" dirty="0"/>
              <a:t> </a:t>
            </a:r>
            <a:r>
              <a:rPr lang="en-US" sz="2800" dirty="0" err="1">
                <a:cs typeface="Calibri"/>
              </a:rPr>
              <a:t>Zwiedzanie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Kairkouanu</a:t>
            </a:r>
            <a:r>
              <a:rPr lang="en-US" sz="2800" dirty="0">
                <a:cs typeface="Calibri"/>
              </a:rPr>
              <a:t> jest to </a:t>
            </a:r>
            <a:r>
              <a:rPr lang="en-US" sz="2800" dirty="0" err="1">
                <a:cs typeface="Calibri"/>
              </a:rPr>
              <a:t>czwarte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święte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miasto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Islamu</a:t>
            </a:r>
            <a:r>
              <a:rPr lang="en-US" sz="2800" dirty="0">
                <a:cs typeface="Calibri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736358-6303-423F-90D6-1F882276BDB8}"/>
              </a:ext>
            </a:extLst>
          </p:cNvPr>
          <p:cNvSpPr txBox="1"/>
          <p:nvPr/>
        </p:nvSpPr>
        <p:spPr>
          <a:xfrm>
            <a:off x="5755324" y="1841827"/>
            <a:ext cx="475971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14.00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O</a:t>
            </a:r>
            <a:r>
              <a:rPr lang="en-US" sz="2800" dirty="0" err="1">
                <a:cs typeface="Calibri"/>
              </a:rPr>
              <a:t>biad</a:t>
            </a:r>
            <a:r>
              <a:rPr lang="en-US" sz="2800" dirty="0">
                <a:cs typeface="Calibri"/>
              </a:rPr>
              <a:t> w Port el </a:t>
            </a:r>
            <a:r>
              <a:rPr lang="en-US" sz="2800" dirty="0" err="1">
                <a:cs typeface="Calibri"/>
              </a:rPr>
              <a:t>Kantaoui</a:t>
            </a:r>
            <a:endParaRPr lang="en-US" sz="28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CA45CF-F185-4CF9-B777-F1970F8842D7}"/>
              </a:ext>
            </a:extLst>
          </p:cNvPr>
          <p:cNvSpPr txBox="1"/>
          <p:nvPr/>
        </p:nvSpPr>
        <p:spPr>
          <a:xfrm>
            <a:off x="701776" y="5033248"/>
            <a:ext cx="4332248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13:00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Zwidedzanie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starego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miasta</a:t>
            </a:r>
            <a:r>
              <a:rPr lang="en-US" sz="2800" dirty="0">
                <a:cs typeface="Calibri"/>
              </a:rPr>
              <a:t> w  </a:t>
            </a:r>
            <a:r>
              <a:rPr lang="en-US" sz="2800" dirty="0" err="1">
                <a:cs typeface="Calibri"/>
              </a:rPr>
              <a:t>Sousee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87F2D8-619C-41E7-8307-DEE9CDC5267B}"/>
              </a:ext>
            </a:extLst>
          </p:cNvPr>
          <p:cNvSpPr txBox="1"/>
          <p:nvPr/>
        </p:nvSpPr>
        <p:spPr>
          <a:xfrm>
            <a:off x="5729910" y="2845949"/>
            <a:ext cx="468537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15.30</a:t>
            </a:r>
            <a:r>
              <a:rPr lang="en-US" sz="2800" dirty="0">
                <a:cs typeface="Calibri"/>
              </a:rPr>
              <a:t>  Spacer </a:t>
            </a:r>
            <a:r>
              <a:rPr lang="en-US" sz="2800" dirty="0" err="1">
                <a:cs typeface="Calibri"/>
              </a:rPr>
              <a:t>wzdłuż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przystani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jachtowej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31F17C-B114-4B66-8EBD-9B7724AEF7B4}"/>
              </a:ext>
            </a:extLst>
          </p:cNvPr>
          <p:cNvSpPr txBox="1"/>
          <p:nvPr/>
        </p:nvSpPr>
        <p:spPr>
          <a:xfrm>
            <a:off x="5643812" y="3976336"/>
            <a:ext cx="4871224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18.00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akwaterowanie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r>
              <a:rPr lang="en-US" sz="2800" dirty="0">
                <a:cs typeface="Calibri"/>
              </a:rPr>
              <a:t> w Sousse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A62D84-68AB-494B-BB3F-EC62E79674A5}"/>
              </a:ext>
            </a:extLst>
          </p:cNvPr>
          <p:cNvSpPr txBox="1"/>
          <p:nvPr/>
        </p:nvSpPr>
        <p:spPr>
          <a:xfrm>
            <a:off x="5643812" y="5305331"/>
            <a:ext cx="453445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19.00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K</a:t>
            </a:r>
            <a:r>
              <a:rPr lang="en-US" sz="2800" dirty="0" err="1">
                <a:cs typeface="Calibri"/>
              </a:rPr>
              <a:t>olacja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56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558FB-46E4-4368-8576-3187699D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31" y="434133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>
                <a:cs typeface="Calibri Light"/>
              </a:rPr>
              <a:t>Hotel</a:t>
            </a:r>
            <a:endParaRPr lang="en-US" dirty="0">
              <a:cs typeface="Calibri Light"/>
            </a:endParaRPr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122A1E13-50B1-4C88-9194-DB6FB338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32" y="2646506"/>
            <a:ext cx="9396760" cy="1134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0C4D27-915A-46E4-9294-4056DC3C1318}"/>
              </a:ext>
            </a:extLst>
          </p:cNvPr>
          <p:cNvSpPr txBox="1"/>
          <p:nvPr/>
        </p:nvSpPr>
        <p:spPr>
          <a:xfrm>
            <a:off x="1443911" y="1648522"/>
            <a:ext cx="9007803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Hotel w </a:t>
            </a:r>
            <a:r>
              <a:rPr lang="en-US" sz="2800" dirty="0">
                <a:cs typeface="Calibri"/>
              </a:rPr>
              <a:t>Sousse 254zł </a:t>
            </a:r>
            <a:r>
              <a:rPr lang="pl-PL" sz="2800" dirty="0">
                <a:cs typeface="Calibri"/>
              </a:rPr>
              <a:t>(</a:t>
            </a:r>
            <a:r>
              <a:rPr lang="en-US" sz="2800" dirty="0">
                <a:cs typeface="Calibri"/>
              </a:rPr>
              <a:t>za </a:t>
            </a:r>
            <a:r>
              <a:rPr lang="pl-PL" sz="2800" dirty="0">
                <a:cs typeface="Calibri"/>
              </a:rPr>
              <a:t>trzy osoby)</a:t>
            </a:r>
            <a:r>
              <a:rPr lang="en-US" sz="2800" dirty="0">
                <a:cs typeface="Calibri"/>
              </a:rPr>
              <a:t> + </a:t>
            </a:r>
            <a:r>
              <a:rPr lang="en-US" sz="2800" dirty="0" err="1">
                <a:cs typeface="Calibri"/>
              </a:rPr>
              <a:t>wyż</a:t>
            </a:r>
            <a:r>
              <a:rPr lang="pl-PL" sz="2800" dirty="0">
                <a:cs typeface="Calibri"/>
              </a:rPr>
              <a:t>y</a:t>
            </a:r>
            <a:r>
              <a:rPr lang="en-US" sz="2800" dirty="0">
                <a:cs typeface="Calibri"/>
              </a:rPr>
              <a:t>wienie</a:t>
            </a:r>
            <a:endParaRPr lang="pl-PL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6" name="Picture 6" descr="A view of a building&#10;&#10;Description generated with very high confidence">
            <a:extLst>
              <a:ext uri="{FF2B5EF4-FFF2-40B4-BE49-F238E27FC236}">
                <a16:creationId xmlns:a16="http://schemas.microsoft.com/office/drawing/2014/main" xmlns="" id="{9FBD3F71-120E-4D73-B92C-547E07323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32" y="3780600"/>
            <a:ext cx="4062760" cy="27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8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76747-4008-4923-9419-07AD7EEB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5 </a:t>
            </a:r>
            <a:endParaRPr lang="en-US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6927B0-E612-4D60-B83F-ED195A888C72}"/>
              </a:ext>
            </a:extLst>
          </p:cNvPr>
          <p:cNvSpPr txBox="1"/>
          <p:nvPr/>
        </p:nvSpPr>
        <p:spPr>
          <a:xfrm>
            <a:off x="433219" y="1772901"/>
            <a:ext cx="520576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9.00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śniadanie</a:t>
            </a:r>
            <a:r>
              <a:rPr lang="en-US" sz="2800" dirty="0">
                <a:cs typeface="Calibri"/>
              </a:rPr>
              <a:t> </a:t>
            </a:r>
          </a:p>
          <a:p>
            <a:r>
              <a:rPr lang="en-US" sz="2800" b="1" dirty="0">
                <a:cs typeface="Calibri"/>
              </a:rPr>
              <a:t>10.00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wykwaterowanie</a:t>
            </a:r>
            <a:r>
              <a:rPr lang="en-US" sz="2800" dirty="0">
                <a:cs typeface="Calibri"/>
              </a:rPr>
              <a:t> z </a:t>
            </a:r>
            <a:r>
              <a:rPr lang="en-US" sz="2800" dirty="0" err="1">
                <a:cs typeface="Calibri"/>
              </a:rPr>
              <a:t>hotelu</a:t>
            </a:r>
            <a:r>
              <a:rPr lang="en-US" sz="2800" dirty="0">
                <a:cs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3BDEC8-4B9C-45C8-9AEF-20FD202C2C26}"/>
              </a:ext>
            </a:extLst>
          </p:cNvPr>
          <p:cNvSpPr txBox="1"/>
          <p:nvPr/>
        </p:nvSpPr>
        <p:spPr>
          <a:xfrm>
            <a:off x="433219" y="3193589"/>
            <a:ext cx="5104682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cs typeface="Calibri"/>
              </a:rPr>
              <a:t>11.00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P</a:t>
            </a:r>
            <a:r>
              <a:rPr lang="en-US" sz="2800" dirty="0" err="1">
                <a:cs typeface="Calibri"/>
              </a:rPr>
              <a:t>rzyjazd</a:t>
            </a:r>
            <a:r>
              <a:rPr lang="en-US" sz="2800" dirty="0">
                <a:cs typeface="Calibri"/>
              </a:rPr>
              <a:t> do Tunis</a:t>
            </a:r>
            <a:endParaRPr lang="en-US" dirty="0">
              <a:cs typeface="Calibri"/>
            </a:endParaRPr>
          </a:p>
          <a:p>
            <a:pPr algn="just"/>
            <a:r>
              <a:rPr lang="en-US" sz="2800" b="1" dirty="0">
                <a:cs typeface="Calibri"/>
              </a:rPr>
              <a:t>11.30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wiedzanie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M</a:t>
            </a:r>
            <a:r>
              <a:rPr lang="en-US" sz="2800" dirty="0" err="1">
                <a:cs typeface="Calibri"/>
              </a:rPr>
              <a:t>uzeum</a:t>
            </a:r>
            <a:r>
              <a:rPr lang="pl-PL" sz="2800" dirty="0">
                <a:cs typeface="Calibri"/>
              </a:rPr>
              <a:t> Narodowe</a:t>
            </a:r>
            <a:r>
              <a:rPr lang="en-US" sz="2800" dirty="0">
                <a:cs typeface="Calibri"/>
              </a:rPr>
              <a:t>, spacer po centrum </a:t>
            </a:r>
            <a:r>
              <a:rPr lang="en-US" sz="2800" dirty="0" err="1">
                <a:cs typeface="Calibri"/>
              </a:rPr>
              <a:t>miasta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wąskimi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uliczakami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Medyny</a:t>
            </a:r>
            <a:r>
              <a:rPr lang="en-US" sz="2800" dirty="0">
                <a:cs typeface="Calibri"/>
              </a:rPr>
              <a:t> 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81BF58-DA63-47C4-814A-BEC344EB690B}"/>
              </a:ext>
            </a:extLst>
          </p:cNvPr>
          <p:cNvSpPr txBox="1"/>
          <p:nvPr/>
        </p:nvSpPr>
        <p:spPr>
          <a:xfrm>
            <a:off x="433219" y="5379675"/>
            <a:ext cx="446595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13.00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O</a:t>
            </a:r>
            <a:r>
              <a:rPr lang="en-US" sz="2800" dirty="0" err="1">
                <a:cs typeface="Calibri"/>
              </a:rPr>
              <a:t>biad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restauracji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Tunisie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9A76A3-9AF3-4CE6-B0BD-DAD3951D85A1}"/>
              </a:ext>
            </a:extLst>
          </p:cNvPr>
          <p:cNvSpPr txBox="1"/>
          <p:nvPr/>
        </p:nvSpPr>
        <p:spPr>
          <a:xfrm>
            <a:off x="5638979" y="1771297"/>
            <a:ext cx="5809785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cs typeface="Calibri"/>
              </a:rPr>
              <a:t>15.00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Przyjazd</a:t>
            </a:r>
            <a:r>
              <a:rPr lang="en-US" sz="2800" dirty="0">
                <a:cs typeface="Calibri"/>
              </a:rPr>
              <a:t> do </a:t>
            </a:r>
            <a:r>
              <a:rPr lang="en-US" sz="2800" dirty="0" err="1">
                <a:cs typeface="Calibri"/>
              </a:rPr>
              <a:t>Kartaginy</a:t>
            </a:r>
            <a:r>
              <a:rPr lang="en-US" sz="2800" dirty="0">
                <a:cs typeface="Calibri"/>
              </a:rPr>
              <a:t> (</a:t>
            </a:r>
            <a:r>
              <a:rPr lang="en-US" sz="2800" dirty="0" err="1">
                <a:cs typeface="Calibri"/>
              </a:rPr>
              <a:t>dzielnica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Tunisu</a:t>
            </a:r>
            <a:r>
              <a:rPr lang="en-US" sz="2800" dirty="0">
                <a:cs typeface="Calibri"/>
              </a:rPr>
              <a:t>) </a:t>
            </a:r>
            <a:r>
              <a:rPr lang="en-US" sz="2800" dirty="0" err="1">
                <a:cs typeface="Calibri"/>
              </a:rPr>
              <a:t>gdzie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znajduje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rezydencja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prezydencka</a:t>
            </a:r>
            <a:r>
              <a:rPr lang="en-US" sz="2800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15EC0A-DD74-4F63-A268-E2940141EA70}"/>
              </a:ext>
            </a:extLst>
          </p:cNvPr>
          <p:cNvSpPr txBox="1"/>
          <p:nvPr/>
        </p:nvSpPr>
        <p:spPr>
          <a:xfrm>
            <a:off x="5638979" y="3227678"/>
            <a:ext cx="5958467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cs typeface="Calibri"/>
              </a:rPr>
              <a:t>17.00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wiedzanie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wioski</a:t>
            </a:r>
            <a:r>
              <a:rPr lang="en-US" sz="2800" dirty="0">
                <a:cs typeface="Calibri"/>
              </a:rPr>
              <a:t> Sidi </a:t>
            </a:r>
            <a:r>
              <a:rPr lang="pl-PL" sz="2800" dirty="0">
                <a:cs typeface="Calibri"/>
              </a:rPr>
              <a:t>B</a:t>
            </a:r>
            <a:r>
              <a:rPr lang="en-US" sz="2800" dirty="0" err="1">
                <a:cs typeface="Calibri"/>
              </a:rPr>
              <a:t>ou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S</a:t>
            </a:r>
            <a:r>
              <a:rPr lang="en-US" sz="2800" dirty="0">
                <a:cs typeface="Calibri"/>
              </a:rPr>
              <a:t>aid  , spacer </a:t>
            </a:r>
            <a:r>
              <a:rPr lang="en-US" sz="2800" dirty="0" err="1">
                <a:cs typeface="Calibri"/>
              </a:rPr>
              <a:t>nad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zatoką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Tuniską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7944EA-D54D-4F15-92C8-0639D0ECA0E8}"/>
              </a:ext>
            </a:extLst>
          </p:cNvPr>
          <p:cNvSpPr txBox="1"/>
          <p:nvPr/>
        </p:nvSpPr>
        <p:spPr>
          <a:xfrm>
            <a:off x="5638979" y="4283373"/>
            <a:ext cx="4787591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cs typeface="Calibri"/>
              </a:rPr>
              <a:t>18.30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P</a:t>
            </a:r>
            <a:r>
              <a:rPr lang="en-US" sz="2800" dirty="0" err="1">
                <a:cs typeface="Calibri"/>
              </a:rPr>
              <a:t>owrót</a:t>
            </a:r>
            <a:r>
              <a:rPr lang="en-US" sz="2800" dirty="0">
                <a:cs typeface="Calibri"/>
              </a:rPr>
              <a:t> do </a:t>
            </a:r>
            <a:r>
              <a:rPr lang="en-US" sz="2800" dirty="0" err="1">
                <a:cs typeface="Calibri"/>
              </a:rPr>
              <a:t>Tunisu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zakwaterowanie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r>
              <a:rPr lang="en-US" sz="2800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52BEB0-7023-4C03-B512-8E419CD42280}"/>
              </a:ext>
            </a:extLst>
          </p:cNvPr>
          <p:cNvSpPr txBox="1"/>
          <p:nvPr/>
        </p:nvSpPr>
        <p:spPr>
          <a:xfrm>
            <a:off x="5639279" y="5473510"/>
            <a:ext cx="474112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19.00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Kolacja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</a:p>
        </p:txBody>
      </p:sp>
    </p:spTree>
    <p:extLst>
      <p:ext uri="{BB962C8B-B14F-4D97-AF65-F5344CB8AC3E}">
        <p14:creationId xmlns:p14="http://schemas.microsoft.com/office/powerpoint/2010/main" val="54482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F4900-2374-437C-8731-898BCAC2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cs typeface="Calibri Light"/>
              </a:rPr>
              <a:t>Hotel</a:t>
            </a:r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3445DD3-2783-44A7-91B6-D173A00B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596004"/>
            <a:ext cx="10688443" cy="1400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D356A8-EF56-4CA7-B0AC-7F3C237661EC}"/>
              </a:ext>
            </a:extLst>
          </p:cNvPr>
          <p:cNvSpPr txBox="1"/>
          <p:nvPr/>
        </p:nvSpPr>
        <p:spPr>
          <a:xfrm>
            <a:off x="1318469" y="2139850"/>
            <a:ext cx="955506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Hotel w </a:t>
            </a:r>
            <a:r>
              <a:rPr lang="en-US" sz="3200" dirty="0">
                <a:cs typeface="Calibri"/>
              </a:rPr>
              <a:t>Tunis 215zł</a:t>
            </a:r>
            <a:r>
              <a:rPr lang="pl-PL" sz="3200" dirty="0">
                <a:cs typeface="Calibri"/>
              </a:rPr>
              <a:t>(za trzy osoby)</a:t>
            </a:r>
            <a:r>
              <a:rPr lang="en-US" sz="3200" dirty="0">
                <a:cs typeface="Calibri"/>
              </a:rPr>
              <a:t> + </a:t>
            </a:r>
            <a:r>
              <a:rPr lang="en-US" sz="3200" dirty="0" err="1">
                <a:cs typeface="Calibri"/>
              </a:rPr>
              <a:t>wyż</a:t>
            </a:r>
            <a:r>
              <a:rPr lang="pl-PL" sz="3200" dirty="0">
                <a:cs typeface="Calibri"/>
              </a:rPr>
              <a:t>y</a:t>
            </a:r>
            <a:r>
              <a:rPr lang="en-US" sz="3200" dirty="0">
                <a:cs typeface="Calibri"/>
              </a:rPr>
              <a:t>wienie 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84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AC8D8-E1FE-4C57-9593-390C35BD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6</a:t>
            </a:r>
            <a:endParaRPr lang="en-US" sz="9600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C0718E-5E24-4FC0-9211-490B9655EF52}"/>
              </a:ext>
            </a:extLst>
          </p:cNvPr>
          <p:cNvSpPr txBox="1"/>
          <p:nvPr/>
        </p:nvSpPr>
        <p:spPr>
          <a:xfrm>
            <a:off x="646513" y="1972823"/>
            <a:ext cx="304403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9.00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Ś</a:t>
            </a:r>
            <a:r>
              <a:rPr lang="en-US" sz="2800" dirty="0" err="1">
                <a:cs typeface="Calibri"/>
              </a:rPr>
              <a:t>niadanie</a:t>
            </a:r>
            <a:r>
              <a:rPr lang="en-US" sz="2800" dirty="0">
                <a:cs typeface="Calibri"/>
              </a:rPr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2DC84-DEC4-4B29-8369-D347E07CA255}"/>
              </a:ext>
            </a:extLst>
          </p:cNvPr>
          <p:cNvSpPr txBox="1"/>
          <p:nvPr/>
        </p:nvSpPr>
        <p:spPr>
          <a:xfrm>
            <a:off x="646111" y="2751378"/>
            <a:ext cx="417677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9.30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W</a:t>
            </a:r>
            <a:r>
              <a:rPr lang="en-US" sz="2800" dirty="0" err="1">
                <a:cs typeface="Calibri"/>
              </a:rPr>
              <a:t>ykwaterowanie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820BC-EBD7-4B30-8B4E-B1C7CC467558}"/>
              </a:ext>
            </a:extLst>
          </p:cNvPr>
          <p:cNvSpPr txBox="1"/>
          <p:nvPr/>
        </p:nvSpPr>
        <p:spPr>
          <a:xfrm>
            <a:off x="646111" y="3529933"/>
            <a:ext cx="568898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10.30</a:t>
            </a:r>
            <a:r>
              <a:rPr lang="en-US" sz="2800" dirty="0">
                <a:cs typeface="Calibri"/>
              </a:rPr>
              <a:t>  </a:t>
            </a:r>
            <a:r>
              <a:rPr lang="en-US" sz="2800" dirty="0" err="1">
                <a:cs typeface="Calibri"/>
              </a:rPr>
              <a:t>przyjazd</a:t>
            </a:r>
            <a:r>
              <a:rPr lang="en-US" sz="2800" dirty="0">
                <a:cs typeface="Calibri"/>
              </a:rPr>
              <a:t> do </a:t>
            </a:r>
            <a:r>
              <a:rPr lang="en-US" sz="2800" dirty="0" err="1">
                <a:cs typeface="Calibri"/>
              </a:rPr>
              <a:t>miasta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Monastiru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9008E4-F109-4EE6-93BD-E72C56F36FBB}"/>
              </a:ext>
            </a:extLst>
          </p:cNvPr>
          <p:cNvSpPr txBox="1"/>
          <p:nvPr/>
        </p:nvSpPr>
        <p:spPr>
          <a:xfrm>
            <a:off x="6457335" y="1853248"/>
            <a:ext cx="4386676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14.30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P</a:t>
            </a:r>
            <a:r>
              <a:rPr lang="en-US" sz="2800" dirty="0" err="1">
                <a:cs typeface="Calibri"/>
              </a:rPr>
              <a:t>rzyjazd</a:t>
            </a:r>
            <a:r>
              <a:rPr lang="en-US" sz="2800" dirty="0">
                <a:cs typeface="Calibri"/>
              </a:rPr>
              <a:t> do EL jam</a:t>
            </a:r>
          </a:p>
          <a:p>
            <a:r>
              <a:rPr lang="en-US" sz="2800" b="1" dirty="0">
                <a:cs typeface="Calibri"/>
              </a:rPr>
              <a:t>15.00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Obiad</a:t>
            </a:r>
            <a:r>
              <a:rPr lang="en-US" sz="2800" dirty="0">
                <a:cs typeface="Calibri"/>
              </a:rPr>
              <a:t> w El jam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EA17F0-F45C-4335-84D5-352157135631}"/>
              </a:ext>
            </a:extLst>
          </p:cNvPr>
          <p:cNvSpPr txBox="1"/>
          <p:nvPr/>
        </p:nvSpPr>
        <p:spPr>
          <a:xfrm>
            <a:off x="647550" y="4634015"/>
            <a:ext cx="593059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12.00 </a:t>
            </a:r>
            <a:r>
              <a:rPr lang="en-US" sz="2800" dirty="0" err="1">
                <a:cs typeface="Calibri"/>
              </a:rPr>
              <a:t>zwiedzanie</a:t>
            </a:r>
            <a:r>
              <a:rPr lang="en-US" sz="2800" dirty="0">
                <a:cs typeface="Calibri"/>
              </a:rPr>
              <a:t>  </a:t>
            </a:r>
            <a:r>
              <a:rPr lang="en-US" sz="2800" dirty="0" err="1">
                <a:cs typeface="Calibri"/>
              </a:rPr>
              <a:t>mauz</a:t>
            </a:r>
            <a:r>
              <a:rPr lang="pl-PL" sz="2800" dirty="0">
                <a:cs typeface="Calibri"/>
              </a:rPr>
              <a:t>o</a:t>
            </a:r>
            <a:r>
              <a:rPr lang="en-US" sz="2800" dirty="0" err="1">
                <a:cs typeface="Calibri"/>
              </a:rPr>
              <a:t>luem</a:t>
            </a:r>
            <a:r>
              <a:rPr lang="en-US" sz="2800" dirty="0">
                <a:cs typeface="Calibri"/>
              </a:rPr>
              <a:t>  Habiba </a:t>
            </a:r>
            <a:r>
              <a:rPr lang="en-US" sz="2800" dirty="0" err="1">
                <a:cs typeface="Calibri"/>
              </a:rPr>
              <a:t>Burgiby</a:t>
            </a:r>
            <a:endParaRPr lang="en-US" sz="28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74A490-259A-4659-851F-F9ED187A8559}"/>
              </a:ext>
            </a:extLst>
          </p:cNvPr>
          <p:cNvSpPr txBox="1"/>
          <p:nvPr/>
        </p:nvSpPr>
        <p:spPr>
          <a:xfrm>
            <a:off x="6457335" y="2957852"/>
            <a:ext cx="482476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16.00</a:t>
            </a:r>
            <a:r>
              <a:rPr lang="en-US" sz="2800" dirty="0">
                <a:cs typeface="Calibri"/>
              </a:rPr>
              <a:t> 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wiedzanie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r</a:t>
            </a:r>
            <a:r>
              <a:rPr lang="en-US" sz="2800" dirty="0" err="1">
                <a:cs typeface="Calibri"/>
              </a:rPr>
              <a:t>zymskiego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amfiteatru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E8E8D7-D353-4BBC-A331-FB81406C2CD2}"/>
              </a:ext>
            </a:extLst>
          </p:cNvPr>
          <p:cNvSpPr txBox="1"/>
          <p:nvPr/>
        </p:nvSpPr>
        <p:spPr>
          <a:xfrm>
            <a:off x="6457335" y="4108622"/>
            <a:ext cx="5095014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18.00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P</a:t>
            </a:r>
            <a:r>
              <a:rPr lang="en-US" sz="2800" dirty="0" err="1">
                <a:cs typeface="Calibri"/>
              </a:rPr>
              <a:t>rzyjazd</a:t>
            </a:r>
            <a:r>
              <a:rPr lang="en-US" sz="2800" dirty="0">
                <a:cs typeface="Calibri"/>
              </a:rPr>
              <a:t> do </a:t>
            </a:r>
            <a:r>
              <a:rPr lang="en-US" sz="2800" dirty="0" err="1">
                <a:cs typeface="Calibri"/>
              </a:rPr>
              <a:t>Djerby</a:t>
            </a:r>
            <a:endParaRPr lang="en-US" sz="28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18.30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akwaterowanie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endParaRPr lang="en-US" sz="28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19.00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K</a:t>
            </a:r>
            <a:r>
              <a:rPr lang="en-US" sz="2800" dirty="0" err="1">
                <a:cs typeface="Calibri"/>
              </a:rPr>
              <a:t>olacja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hotelu</a:t>
            </a:r>
            <a:r>
              <a:rPr lang="pl-PL" sz="2800" dirty="0">
                <a:cs typeface="Calibri"/>
              </a:rPr>
              <a:t> (Djerba)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46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95418-ABA6-4972-9B9C-64CAE0D8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cs typeface="Calibri Light"/>
              </a:rPr>
              <a:t>Hotel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CDB21D-F29A-48AC-A3DD-CD8E46658076}"/>
              </a:ext>
            </a:extLst>
          </p:cNvPr>
          <p:cNvSpPr txBox="1"/>
          <p:nvPr/>
        </p:nvSpPr>
        <p:spPr>
          <a:xfrm>
            <a:off x="1941045" y="2549922"/>
            <a:ext cx="85166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Hotel</a:t>
            </a:r>
            <a:r>
              <a:rPr lang="en-US" sz="3600" dirty="0">
                <a:cs typeface="Calibri"/>
              </a:rPr>
              <a:t> </a:t>
            </a:r>
            <a:r>
              <a:rPr lang="pl-PL" sz="3600" dirty="0">
                <a:cs typeface="Calibri"/>
              </a:rPr>
              <a:t>na </a:t>
            </a:r>
            <a:r>
              <a:rPr lang="en-US" sz="3600" dirty="0" err="1">
                <a:cs typeface="Calibri"/>
              </a:rPr>
              <a:t>Djerbie</a:t>
            </a:r>
            <a:r>
              <a:rPr lang="en-US" sz="3600" dirty="0">
                <a:cs typeface="Calibri"/>
              </a:rPr>
              <a:t> 578zł za </a:t>
            </a:r>
            <a:r>
              <a:rPr lang="en-US" sz="3600" dirty="0" err="1">
                <a:cs typeface="Calibri"/>
              </a:rPr>
              <a:t>trzy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osoby</a:t>
            </a:r>
            <a:r>
              <a:rPr lang="en-US" sz="3600" dirty="0">
                <a:cs typeface="Calibri"/>
              </a:rPr>
              <a:t> </a:t>
            </a:r>
            <a:endParaRPr lang="pl-PL" sz="3600" dirty="0">
              <a:cs typeface="Calibri"/>
            </a:endParaRPr>
          </a:p>
          <a:p>
            <a:r>
              <a:rPr lang="pl-PL" sz="3600" dirty="0">
                <a:cs typeface="Calibri"/>
              </a:rPr>
              <a:t>		</a:t>
            </a:r>
            <a:r>
              <a:rPr lang="en-US" sz="3600" dirty="0">
                <a:cs typeface="Calibri"/>
              </a:rPr>
              <a:t>+ </a:t>
            </a:r>
            <a:r>
              <a:rPr lang="en-US" sz="3600" dirty="0" err="1">
                <a:cs typeface="Calibri"/>
              </a:rPr>
              <a:t>wyż</a:t>
            </a:r>
            <a:r>
              <a:rPr lang="pl-PL" sz="3600" dirty="0">
                <a:cs typeface="Calibri"/>
              </a:rPr>
              <a:t>y</a:t>
            </a:r>
            <a:r>
              <a:rPr lang="en-US" sz="3600" dirty="0">
                <a:cs typeface="Calibri"/>
              </a:rPr>
              <a:t>wienie</a:t>
            </a:r>
            <a:endParaRPr lang="en-US" sz="3600" dirty="0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EAC680F-0BF8-4C3F-AF25-29CB082F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4" y="3892927"/>
            <a:ext cx="9517564" cy="18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5FA4B-639E-4186-85EC-C78A4E5B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7D94C4-AACB-4556-BF27-20E85B2957E3}"/>
              </a:ext>
            </a:extLst>
          </p:cNvPr>
          <p:cNvSpPr txBox="1"/>
          <p:nvPr/>
        </p:nvSpPr>
        <p:spPr>
          <a:xfrm>
            <a:off x="1255830" y="2353980"/>
            <a:ext cx="3561768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10.00</a:t>
            </a:r>
            <a:r>
              <a:rPr lang="en-US" sz="3200" dirty="0">
                <a:cs typeface="Calibri"/>
              </a:rPr>
              <a:t> </a:t>
            </a:r>
            <a:r>
              <a:rPr lang="pl-PL" sz="3200" dirty="0" err="1">
                <a:cs typeface="Calibri"/>
              </a:rPr>
              <a:t>Ś</a:t>
            </a:r>
            <a:r>
              <a:rPr lang="en-US" sz="3200" dirty="0" err="1">
                <a:cs typeface="Calibri"/>
              </a:rPr>
              <a:t>niadanie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7B05A9-7D4A-4AE9-B7A4-8146617EB670}"/>
              </a:ext>
            </a:extLst>
          </p:cNvPr>
          <p:cNvSpPr txBox="1"/>
          <p:nvPr/>
        </p:nvSpPr>
        <p:spPr>
          <a:xfrm>
            <a:off x="1255830" y="3676409"/>
            <a:ext cx="4282085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10.30</a:t>
            </a:r>
            <a:r>
              <a:rPr lang="en-US" sz="3200" dirty="0">
                <a:cs typeface="Calibri"/>
              </a:rPr>
              <a:t> </a:t>
            </a:r>
            <a:r>
              <a:rPr lang="pl-PL" sz="3200" dirty="0">
                <a:cs typeface="Calibri"/>
              </a:rPr>
              <a:t>P</a:t>
            </a:r>
            <a:r>
              <a:rPr lang="en-US" sz="3200" dirty="0" err="1" smtClean="0">
                <a:cs typeface="Calibri"/>
              </a:rPr>
              <a:t>rzyjaz</a:t>
            </a:r>
            <a:r>
              <a:rPr lang="pl-PL" sz="3200" dirty="0" smtClean="0">
                <a:cs typeface="Calibri"/>
              </a:rPr>
              <a:t>d</a:t>
            </a:r>
            <a:r>
              <a:rPr lang="en-US" sz="3200" dirty="0" smtClean="0">
                <a:cs typeface="Calibri"/>
              </a:rPr>
              <a:t> </a:t>
            </a:r>
            <a:r>
              <a:rPr lang="en-US" sz="3200" dirty="0">
                <a:cs typeface="Calibri"/>
              </a:rPr>
              <a:t>do Aqua </a:t>
            </a:r>
            <a:r>
              <a:rPr lang="en-US" sz="3200" dirty="0" err="1">
                <a:cs typeface="Calibri"/>
              </a:rPr>
              <a:t>Parku</a:t>
            </a:r>
            <a:r>
              <a:rPr lang="en-US" sz="3200" dirty="0">
                <a:cs typeface="Calibri"/>
              </a:rPr>
              <a:t> Pirate</a:t>
            </a:r>
            <a:r>
              <a:rPr lang="pl-PL" sz="3200" dirty="0">
                <a:cs typeface="Calibri"/>
              </a:rPr>
              <a:t> (Djerba)</a:t>
            </a:r>
            <a:endParaRPr lang="en-US" sz="32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BAB069-B5D0-4BCF-9406-826F780EA909}"/>
              </a:ext>
            </a:extLst>
          </p:cNvPr>
          <p:cNvSpPr txBox="1"/>
          <p:nvPr/>
        </p:nvSpPr>
        <p:spPr>
          <a:xfrm>
            <a:off x="6131492" y="2107758"/>
            <a:ext cx="4518102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11-17</a:t>
            </a:r>
            <a:r>
              <a:rPr lang="en-US" sz="3200" dirty="0">
                <a:cs typeface="Calibri"/>
              </a:rPr>
              <a:t> </a:t>
            </a:r>
            <a:r>
              <a:rPr lang="pl-PL" sz="3200" dirty="0">
                <a:cs typeface="Calibri"/>
              </a:rPr>
              <a:t>P</a:t>
            </a:r>
            <a:r>
              <a:rPr lang="en-US" sz="3200" dirty="0" err="1">
                <a:cs typeface="Calibri"/>
              </a:rPr>
              <a:t>obyt</a:t>
            </a:r>
            <a:r>
              <a:rPr lang="en-US" sz="3200" dirty="0">
                <a:cs typeface="Calibri"/>
              </a:rPr>
              <a:t> w aqua parku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E1EE68-62D7-44FB-8346-AA00EEDB76A2}"/>
              </a:ext>
            </a:extLst>
          </p:cNvPr>
          <p:cNvSpPr txBox="1"/>
          <p:nvPr/>
        </p:nvSpPr>
        <p:spPr>
          <a:xfrm>
            <a:off x="6041340" y="3384021"/>
            <a:ext cx="5729950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18.00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Obiado-kolacja</a:t>
            </a:r>
            <a:r>
              <a:rPr lang="en-US" sz="3200" dirty="0">
                <a:cs typeface="Calibri"/>
              </a:rPr>
              <a:t> w </a:t>
            </a:r>
            <a:r>
              <a:rPr lang="en-US" sz="3200" dirty="0" err="1">
                <a:cs typeface="Calibri"/>
              </a:rPr>
              <a:t>restaurcji</a:t>
            </a:r>
            <a:r>
              <a:rPr lang="en-US" sz="3200" dirty="0">
                <a:cs typeface="Calibri"/>
              </a:rPr>
              <a:t> </a:t>
            </a:r>
            <a:r>
              <a:rPr lang="pl-PL" sz="3200" dirty="0" err="1"/>
              <a:t>Savana</a:t>
            </a:r>
            <a:r>
              <a:rPr lang="pl-PL" sz="3200" dirty="0"/>
              <a:t> </a:t>
            </a:r>
            <a:r>
              <a:rPr lang="pl-PL" sz="3200" dirty="0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pl-PL" sz="3200" dirty="0" err="1">
                <a:cs typeface="Calibri"/>
              </a:rPr>
              <a:t>D</a:t>
            </a:r>
            <a:r>
              <a:rPr lang="en-US" sz="3200" dirty="0" err="1">
                <a:cs typeface="Calibri"/>
              </a:rPr>
              <a:t>jerbie</a:t>
            </a:r>
            <a:r>
              <a:rPr lang="en-US" sz="2800" dirty="0">
                <a:cs typeface="Calibri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D413DD-E889-4FB5-AA39-5AB045AB772C}"/>
              </a:ext>
            </a:extLst>
          </p:cNvPr>
          <p:cNvSpPr txBox="1"/>
          <p:nvPr/>
        </p:nvSpPr>
        <p:spPr>
          <a:xfrm>
            <a:off x="6131492" y="4821328"/>
            <a:ext cx="525343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cs typeface="Calibri"/>
              </a:rPr>
              <a:t>Nocleg</a:t>
            </a:r>
            <a:r>
              <a:rPr lang="en-US" sz="3200" dirty="0">
                <a:cs typeface="Calibri"/>
              </a:rPr>
              <a:t> w hotel</a:t>
            </a:r>
            <a:r>
              <a:rPr lang="pl-PL" sz="3200" dirty="0">
                <a:cs typeface="Calibri"/>
              </a:rPr>
              <a:t>u</a:t>
            </a:r>
            <a:r>
              <a:rPr lang="en-US" sz="3200" dirty="0">
                <a:cs typeface="Calibri"/>
              </a:rPr>
              <a:t> (</a:t>
            </a:r>
            <a:r>
              <a:rPr lang="en-US" sz="3200" dirty="0" err="1">
                <a:cs typeface="Calibri"/>
              </a:rPr>
              <a:t>Djerbie</a:t>
            </a:r>
            <a:r>
              <a:rPr lang="en-US" sz="3200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40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BDA48-CD3B-44AD-A34C-6B4A7E91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18" y="346002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8</a:t>
            </a:r>
            <a:r>
              <a:rPr lang="en-US" dirty="0">
                <a:cs typeface="Calibri Light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3F2467-B76E-4C5E-BA8D-073026376785}"/>
              </a:ext>
            </a:extLst>
          </p:cNvPr>
          <p:cNvSpPr txBox="1"/>
          <p:nvPr/>
        </p:nvSpPr>
        <p:spPr>
          <a:xfrm>
            <a:off x="2891018" y="1780174"/>
            <a:ext cx="6459121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cs typeface="Calibri"/>
              </a:rPr>
              <a:t>10.00 </a:t>
            </a:r>
            <a:r>
              <a:rPr lang="pl-PL" sz="2800" dirty="0" err="1">
                <a:cs typeface="Calibri"/>
              </a:rPr>
              <a:t>Ś</a:t>
            </a:r>
            <a:r>
              <a:rPr lang="en-US" sz="2800" dirty="0" err="1">
                <a:cs typeface="Calibri"/>
              </a:rPr>
              <a:t>niadanie</a:t>
            </a:r>
            <a:r>
              <a:rPr lang="en-US" sz="2800" dirty="0">
                <a:cs typeface="Calibri"/>
              </a:rPr>
              <a:t> </a:t>
            </a:r>
            <a:endParaRPr lang="pl-PL" sz="2800" dirty="0">
              <a:cs typeface="Calibri"/>
            </a:endParaRPr>
          </a:p>
          <a:p>
            <a:pPr algn="just"/>
            <a:r>
              <a:rPr lang="pl-PL" sz="3200" b="1" dirty="0"/>
              <a:t>11.00</a:t>
            </a:r>
            <a:r>
              <a:rPr lang="pl-PL" sz="3200" dirty="0"/>
              <a:t> Wykwaterowanie</a:t>
            </a:r>
            <a:endParaRPr lang="en-US" sz="3200" dirty="0"/>
          </a:p>
          <a:p>
            <a:pPr algn="just"/>
            <a:r>
              <a:rPr lang="en-US" sz="2800" b="1" dirty="0">
                <a:cs typeface="Calibri"/>
              </a:rPr>
              <a:t>15.30</a:t>
            </a:r>
            <a:r>
              <a:rPr lang="en-US" sz="2800" dirty="0">
                <a:cs typeface="Calibri"/>
              </a:rPr>
              <a:t>  </a:t>
            </a:r>
            <a:r>
              <a:rPr lang="pl-PL" sz="2800" dirty="0">
                <a:cs typeface="Calibri"/>
              </a:rPr>
              <a:t>P</a:t>
            </a:r>
            <a:r>
              <a:rPr lang="en-US" sz="2800" dirty="0" err="1">
                <a:cs typeface="Calibri"/>
              </a:rPr>
              <a:t>rzyjazd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lotnisko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>
                <a:cs typeface="Calibri"/>
              </a:rPr>
              <a:t>na</a:t>
            </a:r>
            <a:r>
              <a:rPr lang="en-US" sz="2800" dirty="0">
                <a:cs typeface="Calibri"/>
              </a:rPr>
              <a:t> D</a:t>
            </a:r>
            <a:r>
              <a:rPr lang="pl-PL" sz="2800" dirty="0">
                <a:cs typeface="Calibri"/>
              </a:rPr>
              <a:t>j</a:t>
            </a:r>
            <a:r>
              <a:rPr lang="en-US" sz="2800" dirty="0" err="1">
                <a:cs typeface="Calibri"/>
              </a:rPr>
              <a:t>erbie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37B0293-A2FE-48AC-A8E0-5B2815EF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8" y="3623969"/>
            <a:ext cx="12133006" cy="17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00205" y="2735246"/>
            <a:ext cx="4805996" cy="1401448"/>
          </a:xfrm>
        </p:spPr>
        <p:txBody>
          <a:bodyPr anchor="t">
            <a:noAutofit/>
          </a:bodyPr>
          <a:lstStyle/>
          <a:p>
            <a:pPr algn="l"/>
            <a:r>
              <a:rPr lang="pl-PL" sz="10000" b="1" dirty="0">
                <a:solidFill>
                  <a:srgbClr val="000000"/>
                </a:solidFill>
                <a:cs typeface="Calibri Light"/>
              </a:rPr>
              <a:t>Tunezja</a:t>
            </a:r>
            <a:endParaRPr lang="pl-PL" sz="10000" b="1" dirty="0">
              <a:solidFill>
                <a:srgbClr val="000000"/>
              </a:solidFill>
            </a:endParaRPr>
          </a:p>
        </p:txBody>
      </p:sp>
      <p:pic>
        <p:nvPicPr>
          <p:cNvPr id="7" name="Picture 7" descr="A close up of a red blanket&#10;&#10;Description generated with high confidence">
            <a:extLst>
              <a:ext uri="{FF2B5EF4-FFF2-40B4-BE49-F238E27FC236}">
                <a16:creationId xmlns:a16="http://schemas.microsoft.com/office/drawing/2014/main" xmlns="" id="{130BDD7A-7218-48E3-9F3A-DA26FA0FA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8754" r="23241" b="1"/>
          <a:stretch/>
        </p:blipFill>
        <p:spPr>
          <a:xfrm>
            <a:off x="1" y="760744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ole tekstowe 2"/>
          <p:cNvSpPr txBox="1"/>
          <p:nvPr/>
        </p:nvSpPr>
        <p:spPr>
          <a:xfrm>
            <a:off x="7405353" y="4301544"/>
            <a:ext cx="33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03.07 – 11.07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128233" y="5612524"/>
            <a:ext cx="285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JAN NALEŻYTY</a:t>
            </a:r>
          </a:p>
          <a:p>
            <a:r>
              <a:rPr lang="pl-PL" sz="2400" b="1" dirty="0" smtClean="0"/>
              <a:t>KACPER ŻMUDA</a:t>
            </a:r>
          </a:p>
          <a:p>
            <a:r>
              <a:rPr lang="pl-PL" sz="2400" b="1" dirty="0" smtClean="0"/>
              <a:t>ADRIAN BARAN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7200" dirty="0"/>
              <a:t>Koszty (za 3 osoby)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1698702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/>
              <a:t>Wycieczka od </a:t>
            </a:r>
            <a:r>
              <a:rPr lang="pl-PL" sz="3200" b="1" dirty="0"/>
              <a:t>03.07 – 11.07 </a:t>
            </a:r>
            <a:r>
              <a:rPr lang="pl-PL" sz="3200" b="1" dirty="0" smtClean="0"/>
              <a:t>(8dni) </a:t>
            </a:r>
            <a:r>
              <a:rPr lang="pl-PL" sz="3200" dirty="0" smtClean="0"/>
              <a:t>   </a:t>
            </a:r>
          </a:p>
          <a:p>
            <a:pPr algn="just"/>
            <a:r>
              <a:rPr lang="pl-PL" sz="3200" dirty="0" smtClean="0"/>
              <a:t>Cena </a:t>
            </a:r>
            <a:r>
              <a:rPr lang="pl-PL" sz="3200" dirty="0"/>
              <a:t>za hotele: </a:t>
            </a:r>
            <a:r>
              <a:rPr lang="pl-PL" sz="3200" b="1" dirty="0" smtClean="0"/>
              <a:t>1.864zł				</a:t>
            </a:r>
            <a:r>
              <a:rPr lang="pl-PL" sz="3200" dirty="0" smtClean="0"/>
              <a:t>Znaczek skarbowy: </a:t>
            </a:r>
            <a:r>
              <a:rPr lang="pl-PL" sz="3200" b="1" dirty="0" smtClean="0"/>
              <a:t>90zł</a:t>
            </a:r>
            <a:endParaRPr lang="pl-PL" sz="3200" b="1" dirty="0"/>
          </a:p>
          <a:p>
            <a:pPr algn="just"/>
            <a:r>
              <a:rPr lang="pl-PL" sz="3200" dirty="0"/>
              <a:t>Cena za obiady: ok. </a:t>
            </a:r>
            <a:r>
              <a:rPr lang="pl-PL" sz="3200" b="1" dirty="0"/>
              <a:t>200zł x8= </a:t>
            </a:r>
            <a:r>
              <a:rPr lang="pl-PL" sz="3200" b="1" dirty="0" smtClean="0"/>
              <a:t>1.600</a:t>
            </a:r>
            <a:r>
              <a:rPr lang="pl-PL" sz="3200" dirty="0"/>
              <a:t>	</a:t>
            </a:r>
            <a:r>
              <a:rPr lang="pl-PL" sz="3200" dirty="0" smtClean="0"/>
              <a:t>Ubezpieczenie: </a:t>
            </a:r>
            <a:r>
              <a:rPr lang="pl-PL" sz="3200" b="1" dirty="0" smtClean="0"/>
              <a:t>200zł</a:t>
            </a:r>
            <a:endParaRPr lang="pl-PL" sz="3200" dirty="0"/>
          </a:p>
          <a:p>
            <a:pPr algn="just"/>
            <a:r>
              <a:rPr lang="pl-PL" sz="3200" dirty="0"/>
              <a:t>Cena za samochód: </a:t>
            </a:r>
            <a:r>
              <a:rPr lang="pl-PL" sz="3200" b="1" dirty="0" smtClean="0"/>
              <a:t>1.827</a:t>
            </a:r>
            <a:endParaRPr lang="pl-PL" sz="3200" b="1" dirty="0"/>
          </a:p>
          <a:p>
            <a:pPr algn="just"/>
            <a:r>
              <a:rPr lang="pl-PL" sz="3200" dirty="0"/>
              <a:t>Cena za paliwo:</a:t>
            </a:r>
            <a:r>
              <a:rPr lang="pl-PL" sz="3200" b="1" dirty="0">
                <a:cs typeface="Calibri"/>
              </a:rPr>
              <a:t> 120zł</a:t>
            </a:r>
            <a:r>
              <a:rPr lang="en-US" sz="3200" b="1" dirty="0">
                <a:cs typeface="Calibri"/>
              </a:rPr>
              <a:t> </a:t>
            </a:r>
            <a:endParaRPr lang="pl-PL" sz="3200" b="1" dirty="0">
              <a:cs typeface="Calibri"/>
            </a:endParaRPr>
          </a:p>
          <a:p>
            <a:pPr algn="just"/>
            <a:r>
              <a:rPr lang="pl-PL" sz="3200" dirty="0"/>
              <a:t>Cena za samolot </a:t>
            </a:r>
            <a:r>
              <a:rPr lang="pl-PL" sz="3200" b="1" dirty="0" smtClean="0"/>
              <a:t>5.382zł</a:t>
            </a:r>
            <a:r>
              <a:rPr lang="pl-PL" sz="3200" dirty="0" smtClean="0"/>
              <a:t> </a:t>
            </a:r>
            <a:endParaRPr lang="pl-PL" sz="3200" dirty="0"/>
          </a:p>
          <a:p>
            <a:pPr algn="just"/>
            <a:r>
              <a:rPr lang="pl-PL" sz="3200" dirty="0"/>
              <a:t>Atrakcje: </a:t>
            </a:r>
            <a:r>
              <a:rPr lang="pl-PL" sz="3200" b="1" dirty="0"/>
              <a:t>405zł</a:t>
            </a:r>
          </a:p>
          <a:p>
            <a:pPr algn="just"/>
            <a:r>
              <a:rPr lang="pl-PL" sz="3200" dirty="0" smtClean="0"/>
              <a:t>Nieprzewidziane </a:t>
            </a:r>
            <a:r>
              <a:rPr lang="pl-PL" sz="3200" dirty="0"/>
              <a:t>wydatki: </a:t>
            </a:r>
            <a:r>
              <a:rPr lang="pl-PL" sz="3200" b="1" dirty="0" smtClean="0"/>
              <a:t>1.500zł</a:t>
            </a:r>
            <a:endParaRPr lang="pl-PL" sz="3200" b="1" dirty="0"/>
          </a:p>
          <a:p>
            <a:pPr algn="just"/>
            <a:r>
              <a:rPr lang="pl-PL" sz="3200" dirty="0"/>
              <a:t>Pamiątki: </a:t>
            </a:r>
            <a:r>
              <a:rPr lang="pl-PL" sz="3200" b="1" dirty="0"/>
              <a:t>500zł</a:t>
            </a:r>
          </a:p>
          <a:p>
            <a:pPr algn="just"/>
            <a:r>
              <a:rPr lang="pl-PL" sz="3200" dirty="0" smtClean="0"/>
              <a:t>										Razem</a:t>
            </a:r>
            <a:r>
              <a:rPr lang="pl-PL" sz="3200" dirty="0"/>
              <a:t>: </a:t>
            </a:r>
            <a:r>
              <a:rPr lang="pl-PL" sz="3200" b="1" dirty="0" smtClean="0"/>
              <a:t>14.000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416911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3203089-607A-4C24-88DA-F12898956D17}"/>
              </a:ext>
            </a:extLst>
          </p:cNvPr>
          <p:cNvSpPr txBox="1"/>
          <p:nvPr/>
        </p:nvSpPr>
        <p:spPr>
          <a:xfrm>
            <a:off x="3970119" y="458605"/>
            <a:ext cx="7457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/>
              <a:t>Trasa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FF63DA6-C3AD-4F9A-96A8-9CCA728425AE}"/>
              </a:ext>
            </a:extLst>
          </p:cNvPr>
          <p:cNvSpPr txBox="1"/>
          <p:nvPr/>
        </p:nvSpPr>
        <p:spPr>
          <a:xfrm>
            <a:off x="1791581" y="1905155"/>
            <a:ext cx="4043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Djerba – </a:t>
            </a:r>
            <a:r>
              <a:rPr lang="pl-PL" dirty="0" err="1"/>
              <a:t>Matmata</a:t>
            </a:r>
            <a:r>
              <a:rPr lang="pl-PL" dirty="0"/>
              <a:t>  (130km)</a:t>
            </a:r>
          </a:p>
          <a:p>
            <a:r>
              <a:rPr lang="pl-PL" dirty="0" err="1"/>
              <a:t>Matmata</a:t>
            </a:r>
            <a:r>
              <a:rPr lang="pl-PL" dirty="0"/>
              <a:t> – </a:t>
            </a:r>
            <a:r>
              <a:rPr lang="pl-PL" dirty="0" err="1"/>
              <a:t>Douz</a:t>
            </a:r>
            <a:r>
              <a:rPr lang="pl-PL" dirty="0"/>
              <a:t> (91km)</a:t>
            </a:r>
          </a:p>
          <a:p>
            <a:r>
              <a:rPr lang="pl-PL" dirty="0" err="1"/>
              <a:t>Douz</a:t>
            </a:r>
            <a:r>
              <a:rPr lang="pl-PL" dirty="0"/>
              <a:t> – </a:t>
            </a:r>
            <a:r>
              <a:rPr lang="pl-PL" dirty="0" err="1"/>
              <a:t>Tozeur</a:t>
            </a:r>
            <a:r>
              <a:rPr lang="pl-PL" dirty="0"/>
              <a:t> (130km)</a:t>
            </a:r>
          </a:p>
          <a:p>
            <a:r>
              <a:rPr lang="pl-PL" dirty="0" err="1"/>
              <a:t>Tozeur</a:t>
            </a:r>
            <a:r>
              <a:rPr lang="pl-PL" dirty="0"/>
              <a:t> – </a:t>
            </a:r>
            <a:r>
              <a:rPr lang="pl-PL" dirty="0" err="1"/>
              <a:t>Tamerza</a:t>
            </a:r>
            <a:r>
              <a:rPr lang="pl-PL" dirty="0"/>
              <a:t> (49km)</a:t>
            </a:r>
          </a:p>
          <a:p>
            <a:r>
              <a:rPr lang="pl-PL" dirty="0" err="1"/>
              <a:t>Tamerza</a:t>
            </a:r>
            <a:r>
              <a:rPr lang="pl-PL" dirty="0"/>
              <a:t> – </a:t>
            </a:r>
            <a:r>
              <a:rPr lang="pl-PL" dirty="0" err="1"/>
              <a:t>Chebika</a:t>
            </a:r>
            <a:r>
              <a:rPr lang="pl-PL" dirty="0"/>
              <a:t> (16km)</a:t>
            </a:r>
          </a:p>
          <a:p>
            <a:r>
              <a:rPr lang="pl-PL" dirty="0" err="1"/>
              <a:t>Chebika</a:t>
            </a:r>
            <a:r>
              <a:rPr lang="pl-PL" dirty="0"/>
              <a:t> – </a:t>
            </a:r>
            <a:r>
              <a:rPr lang="pl-PL" dirty="0" err="1"/>
              <a:t>Kairouan</a:t>
            </a:r>
            <a:r>
              <a:rPr lang="pl-PL" dirty="0"/>
              <a:t> (291km)</a:t>
            </a:r>
          </a:p>
          <a:p>
            <a:r>
              <a:rPr lang="pl-PL" dirty="0" err="1"/>
              <a:t>Kairouan</a:t>
            </a:r>
            <a:r>
              <a:rPr lang="pl-PL" dirty="0"/>
              <a:t> – </a:t>
            </a:r>
            <a:r>
              <a:rPr lang="pl-PL" dirty="0" err="1"/>
              <a:t>Sousse</a:t>
            </a:r>
            <a:r>
              <a:rPr lang="pl-PL" dirty="0"/>
              <a:t> (55km)</a:t>
            </a:r>
          </a:p>
          <a:p>
            <a:r>
              <a:rPr lang="pl-PL" dirty="0" err="1"/>
              <a:t>Sousse</a:t>
            </a:r>
            <a:r>
              <a:rPr lang="pl-PL" dirty="0"/>
              <a:t> – Port El </a:t>
            </a:r>
            <a:r>
              <a:rPr lang="pl-PL" dirty="0" err="1"/>
              <a:t>Kantaoui</a:t>
            </a:r>
            <a:r>
              <a:rPr lang="pl-PL" dirty="0"/>
              <a:t> (9km)</a:t>
            </a:r>
          </a:p>
          <a:p>
            <a:r>
              <a:rPr lang="pl-PL" dirty="0"/>
              <a:t>Port El </a:t>
            </a:r>
            <a:r>
              <a:rPr lang="pl-PL" dirty="0" err="1"/>
              <a:t>Kantaoui</a:t>
            </a:r>
            <a:r>
              <a:rPr lang="pl-PL" dirty="0"/>
              <a:t> – Tunis (136km)</a:t>
            </a:r>
          </a:p>
          <a:p>
            <a:r>
              <a:rPr lang="pl-PL" dirty="0"/>
              <a:t>Tunis – </a:t>
            </a:r>
            <a:r>
              <a:rPr lang="pl-PL" dirty="0" err="1"/>
              <a:t>Sidi</a:t>
            </a:r>
            <a:r>
              <a:rPr lang="pl-PL" dirty="0"/>
              <a:t> </a:t>
            </a:r>
            <a:r>
              <a:rPr lang="pl-PL" dirty="0" err="1"/>
              <a:t>Bou</a:t>
            </a:r>
            <a:r>
              <a:rPr lang="pl-PL" dirty="0"/>
              <a:t> Said (17km)</a:t>
            </a:r>
          </a:p>
          <a:p>
            <a:r>
              <a:rPr lang="pl-PL" dirty="0" err="1"/>
              <a:t>Sidi</a:t>
            </a:r>
            <a:r>
              <a:rPr lang="pl-PL" dirty="0"/>
              <a:t> </a:t>
            </a:r>
            <a:r>
              <a:rPr lang="pl-PL" dirty="0" err="1"/>
              <a:t>Bou</a:t>
            </a:r>
            <a:r>
              <a:rPr lang="pl-PL" dirty="0"/>
              <a:t> Said – Kartagina (3,5km)</a:t>
            </a:r>
          </a:p>
          <a:p>
            <a:r>
              <a:rPr lang="pl-PL" dirty="0"/>
              <a:t>Kartagina – </a:t>
            </a:r>
            <a:r>
              <a:rPr lang="pl-PL" dirty="0" err="1"/>
              <a:t>Monastir</a:t>
            </a:r>
            <a:r>
              <a:rPr lang="pl-PL" dirty="0"/>
              <a:t> (183km)</a:t>
            </a:r>
          </a:p>
          <a:p>
            <a:r>
              <a:rPr lang="pl-PL" dirty="0" err="1"/>
              <a:t>Monastir</a:t>
            </a:r>
            <a:r>
              <a:rPr lang="pl-PL" dirty="0"/>
              <a:t> – El Jem (72,2km)</a:t>
            </a:r>
          </a:p>
          <a:p>
            <a:r>
              <a:rPr lang="pl-PL" dirty="0"/>
              <a:t>El Jem – </a:t>
            </a:r>
            <a:r>
              <a:rPr lang="pl-PL" dirty="0" err="1"/>
              <a:t>Gabes</a:t>
            </a:r>
            <a:r>
              <a:rPr lang="pl-PL" dirty="0"/>
              <a:t> (220km)</a:t>
            </a:r>
          </a:p>
          <a:p>
            <a:r>
              <a:rPr lang="pl-PL" dirty="0" err="1"/>
              <a:t>Gabes</a:t>
            </a:r>
            <a:r>
              <a:rPr lang="pl-PL" dirty="0"/>
              <a:t> – Djerba (105km)</a:t>
            </a:r>
          </a:p>
          <a:p>
            <a:endParaRPr lang="pl-PL" dirty="0"/>
          </a:p>
          <a:p>
            <a:r>
              <a:rPr lang="pl-PL" dirty="0"/>
              <a:t>Razem:1507km</a:t>
            </a:r>
          </a:p>
        </p:txBody>
      </p:sp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2DD65752-4941-4513-BD59-E621FE1A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381" y="1905155"/>
            <a:ext cx="4118517" cy="44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4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FA4FC-42B6-4FA8-80C9-F0E1E6A3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dirty="0" err="1">
                <a:cs typeface="Calibri Light"/>
              </a:rPr>
              <a:t>Samochód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8FC88B-017B-49DC-9F7D-49FFAE0883E0}"/>
              </a:ext>
            </a:extLst>
          </p:cNvPr>
          <p:cNvSpPr txBox="1"/>
          <p:nvPr/>
        </p:nvSpPr>
        <p:spPr>
          <a:xfrm>
            <a:off x="4724270" y="4776787"/>
            <a:ext cx="532656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+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paliwo</a:t>
            </a:r>
            <a:r>
              <a:rPr lang="pl-PL" sz="2800" dirty="0">
                <a:cs typeface="Calibri"/>
              </a:rPr>
              <a:t> 120zł</a:t>
            </a:r>
            <a:endParaRPr lang="en-US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F7022AE-D9D3-41C8-A663-6DB3C65E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2081212"/>
            <a:ext cx="8124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A03D9-2FF4-4259-A22C-57B4A402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1</a:t>
            </a:r>
            <a:endParaRPr lang="en-US" sz="9600" b="1" dirty="0" err="1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3AA47-57DD-40C3-B0CF-C84EF1276E61}"/>
              </a:ext>
            </a:extLst>
          </p:cNvPr>
          <p:cNvSpPr txBox="1"/>
          <p:nvPr/>
        </p:nvSpPr>
        <p:spPr>
          <a:xfrm>
            <a:off x="1629036" y="1906018"/>
            <a:ext cx="10808948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cs typeface="Calibri"/>
              </a:rPr>
              <a:t>1</a:t>
            </a:r>
            <a:r>
              <a:rPr lang="pl-PL" sz="3600" b="1" dirty="0">
                <a:cs typeface="Calibri"/>
              </a:rPr>
              <a:t>6</a:t>
            </a:r>
            <a:r>
              <a:rPr lang="en-US" sz="3600" b="1" dirty="0">
                <a:cs typeface="Calibri"/>
              </a:rPr>
              <a:t>.00 </a:t>
            </a:r>
            <a:r>
              <a:rPr lang="en-US" sz="3600" dirty="0" err="1">
                <a:cs typeface="Calibri"/>
              </a:rPr>
              <a:t>Przyjazd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na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lotnisko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Okęcie</a:t>
            </a:r>
            <a:r>
              <a:rPr lang="en-US" sz="3600" dirty="0">
                <a:cs typeface="Calibri"/>
              </a:rPr>
              <a:t> </a:t>
            </a:r>
          </a:p>
          <a:p>
            <a:r>
              <a:rPr lang="pl-PL" sz="3600" b="1" dirty="0"/>
              <a:t>19.50</a:t>
            </a:r>
            <a:r>
              <a:rPr lang="pl-PL" sz="3600" dirty="0"/>
              <a:t> </a:t>
            </a:r>
            <a:r>
              <a:rPr lang="en-US" sz="3600" dirty="0" err="1"/>
              <a:t>Wylot</a:t>
            </a:r>
            <a:r>
              <a:rPr lang="en-US" sz="3600" dirty="0"/>
              <a:t> </a:t>
            </a:r>
            <a:r>
              <a:rPr lang="en-US" sz="3600" dirty="0">
                <a:cs typeface="Calibri"/>
              </a:rPr>
              <a:t>z </a:t>
            </a:r>
            <a:r>
              <a:rPr lang="pl-PL" sz="3600" dirty="0">
                <a:cs typeface="Calibri"/>
              </a:rPr>
              <a:t>W</a:t>
            </a:r>
            <a:r>
              <a:rPr lang="en-US" sz="3600" dirty="0" err="1">
                <a:cs typeface="Calibri"/>
              </a:rPr>
              <a:t>arszawy</a:t>
            </a:r>
            <a:r>
              <a:rPr lang="en-US" sz="3600" dirty="0">
                <a:cs typeface="Calibri"/>
              </a:rPr>
              <a:t> do </a:t>
            </a:r>
            <a:r>
              <a:rPr lang="en-US" sz="3600" dirty="0" err="1">
                <a:cs typeface="Calibri"/>
              </a:rPr>
              <a:t>Djerba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Tunezja</a:t>
            </a:r>
            <a:r>
              <a:rPr lang="en-US" sz="3600" dirty="0">
                <a:cs typeface="Calibri"/>
              </a:rPr>
              <a:t>.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0FE38D-28D1-4482-8784-4C06248E82BA}"/>
              </a:ext>
            </a:extLst>
          </p:cNvPr>
          <p:cNvSpPr txBox="1"/>
          <p:nvPr/>
        </p:nvSpPr>
        <p:spPr>
          <a:xfrm>
            <a:off x="4724399" y="3200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96A5FA-0C35-4A5B-9E51-4A1341ACE81C}"/>
              </a:ext>
            </a:extLst>
          </p:cNvPr>
          <p:cNvSpPr txBox="1"/>
          <p:nvPr/>
        </p:nvSpPr>
        <p:spPr>
          <a:xfrm>
            <a:off x="4724399" y="3200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6C32608-FB71-46A8-AB22-45CA26C3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1" y="3796772"/>
            <a:ext cx="11788876" cy="15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95418-ABA6-4972-9B9C-64CAE0D8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cs typeface="Calibri Light"/>
              </a:rPr>
              <a:t>Hotel</a:t>
            </a:r>
            <a:r>
              <a:rPr lang="pl-PL" sz="9600" b="1" dirty="0">
                <a:cs typeface="Calibri Light"/>
              </a:rPr>
              <a:t> </a:t>
            </a:r>
            <a:r>
              <a:rPr lang="pl-PL" sz="5400" b="1" dirty="0">
                <a:cs typeface="Calibri Light"/>
              </a:rPr>
              <a:t>(Djerba)</a:t>
            </a:r>
            <a:endParaRPr lang="en-US" sz="5400" b="1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CDB21D-F29A-48AC-A3DD-CD8E46658076}"/>
              </a:ext>
            </a:extLst>
          </p:cNvPr>
          <p:cNvSpPr txBox="1"/>
          <p:nvPr/>
        </p:nvSpPr>
        <p:spPr>
          <a:xfrm>
            <a:off x="1894672" y="2549922"/>
            <a:ext cx="820750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Hotel</a:t>
            </a:r>
            <a:r>
              <a:rPr lang="en-US" sz="3600" dirty="0">
                <a:cs typeface="Calibri"/>
              </a:rPr>
              <a:t> </a:t>
            </a:r>
            <a:r>
              <a:rPr lang="pl-PL" sz="3600" dirty="0">
                <a:cs typeface="Calibri"/>
              </a:rPr>
              <a:t>na </a:t>
            </a:r>
            <a:r>
              <a:rPr lang="en-US" sz="3600" dirty="0" err="1">
                <a:cs typeface="Calibri"/>
              </a:rPr>
              <a:t>Djerbie</a:t>
            </a:r>
            <a:r>
              <a:rPr lang="en-US" sz="3600" dirty="0">
                <a:cs typeface="Calibri"/>
              </a:rPr>
              <a:t> 578zł </a:t>
            </a:r>
            <a:r>
              <a:rPr lang="pl-PL" sz="3600" dirty="0">
                <a:cs typeface="Calibri"/>
              </a:rPr>
              <a:t>(</a:t>
            </a:r>
            <a:r>
              <a:rPr lang="en-US" sz="3600" dirty="0" err="1">
                <a:cs typeface="Calibri"/>
              </a:rPr>
              <a:t>za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trzy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osoby</a:t>
            </a:r>
            <a:r>
              <a:rPr lang="pl-PL" sz="3600" dirty="0">
                <a:cs typeface="Calibri"/>
              </a:rPr>
              <a:t>)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784F64-D81B-4046-8E6B-522C58E33A34}"/>
              </a:ext>
            </a:extLst>
          </p:cNvPr>
          <p:cNvSpPr txBox="1"/>
          <p:nvPr/>
        </p:nvSpPr>
        <p:spPr>
          <a:xfrm>
            <a:off x="1007327" y="287515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 err="1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EAC680F-0BF8-4C3F-AF25-29CB082F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4" y="3892927"/>
            <a:ext cx="9517564" cy="18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4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09F9F-3689-4B45-8B13-83EC2E9B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9600" b="1" dirty="0" err="1">
                <a:cs typeface="Calibri Light"/>
              </a:rPr>
              <a:t>Dzień</a:t>
            </a:r>
            <a:r>
              <a:rPr lang="en-US" sz="9600" b="1" dirty="0">
                <a:cs typeface="Calibri Light"/>
              </a:rPr>
              <a:t> 2</a:t>
            </a:r>
            <a:endParaRPr lang="en-US" sz="9600" dirty="0" err="1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E8D230-0C8E-480F-A96C-63706FC08DCD}"/>
              </a:ext>
            </a:extLst>
          </p:cNvPr>
          <p:cNvSpPr txBox="1"/>
          <p:nvPr/>
        </p:nvSpPr>
        <p:spPr>
          <a:xfrm>
            <a:off x="421586" y="1813691"/>
            <a:ext cx="4929381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/>
              <a:t>9:00 </a:t>
            </a:r>
            <a:r>
              <a:rPr lang="en-US" sz="2800" dirty="0" err="1"/>
              <a:t>Śniadanie</a:t>
            </a:r>
            <a:r>
              <a:rPr lang="en-US" sz="2800" dirty="0"/>
              <a:t>. </a:t>
            </a:r>
            <a:endParaRPr lang="en-US" sz="2800" dirty="0">
              <a:cs typeface="Calibri"/>
            </a:endParaRPr>
          </a:p>
          <a:p>
            <a:pPr algn="just"/>
            <a:r>
              <a:rPr lang="en-US" sz="2800" b="1" dirty="0" smtClean="0"/>
              <a:t>10:00</a:t>
            </a:r>
            <a:r>
              <a:rPr lang="pl-PL" sz="2800" dirty="0"/>
              <a:t> </a:t>
            </a:r>
            <a:r>
              <a:rPr lang="en-US" sz="2800" dirty="0" err="1" smtClean="0"/>
              <a:t>Wyjazd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>
                <a:cs typeface="Calibri"/>
              </a:rPr>
              <a:t>do </a:t>
            </a:r>
            <a:r>
              <a:rPr lang="en-US" sz="2800" dirty="0" err="1">
                <a:cs typeface="Calibri"/>
              </a:rPr>
              <a:t>Matmata'y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zwiedzanie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domów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troglodytów</a:t>
            </a:r>
            <a:r>
              <a:rPr lang="en-US" sz="2800" dirty="0">
                <a:cs typeface="Calibri"/>
              </a:rPr>
              <a:t> I </a:t>
            </a:r>
            <a:r>
              <a:rPr lang="en-US" sz="2800" dirty="0" err="1">
                <a:cs typeface="Calibri"/>
              </a:rPr>
              <a:t>księżycowych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krajobrazów</a:t>
            </a:r>
            <a:r>
              <a:rPr lang="en-US" sz="2800" dirty="0">
                <a:cs typeface="Calibri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E4D2A3-FE8C-4B23-B635-EF98C3F3C86D}"/>
              </a:ext>
            </a:extLst>
          </p:cNvPr>
          <p:cNvSpPr txBox="1"/>
          <p:nvPr/>
        </p:nvSpPr>
        <p:spPr>
          <a:xfrm>
            <a:off x="396109" y="3981885"/>
            <a:ext cx="4954858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13:00 </a:t>
            </a:r>
            <a:r>
              <a:rPr lang="en-US" sz="2800" dirty="0" err="1"/>
              <a:t>Przejazd</a:t>
            </a:r>
            <a:r>
              <a:rPr lang="en-US" sz="2800" dirty="0"/>
              <a:t> do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Douz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zielonej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oazy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skraju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pustynii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EDA47-35D7-475D-9B2C-C854B5F45AAD}"/>
              </a:ext>
            </a:extLst>
          </p:cNvPr>
          <p:cNvSpPr txBox="1"/>
          <p:nvPr/>
        </p:nvSpPr>
        <p:spPr>
          <a:xfrm>
            <a:off x="328661" y="5326326"/>
            <a:ext cx="5754029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15:00</a:t>
            </a:r>
            <a:r>
              <a:rPr lang="en-US" sz="2800" dirty="0"/>
              <a:t> </a:t>
            </a:r>
            <a:r>
              <a:rPr lang="pl-PL" sz="2800" dirty="0" err="1"/>
              <a:t>O</a:t>
            </a:r>
            <a:r>
              <a:rPr lang="en-US" sz="2800" dirty="0" err="1"/>
              <a:t>biad</a:t>
            </a:r>
            <a:r>
              <a:rPr lang="en-US" sz="2800" dirty="0"/>
              <a:t> w </a:t>
            </a:r>
            <a:r>
              <a:rPr lang="en-US" sz="2800" dirty="0" err="1">
                <a:cs typeface="Calibri"/>
              </a:rPr>
              <a:t>mieście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restauracji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577CEF-4339-48D4-897D-7CD189A05EED}"/>
              </a:ext>
            </a:extLst>
          </p:cNvPr>
          <p:cNvSpPr txBox="1"/>
          <p:nvPr/>
        </p:nvSpPr>
        <p:spPr>
          <a:xfrm>
            <a:off x="6008887" y="1850862"/>
            <a:ext cx="5475248" cy="25237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/>
              <a:t>16:30</a:t>
            </a:r>
            <a:r>
              <a:rPr lang="en-US" sz="2800" dirty="0">
                <a:cs typeface="Calibri"/>
              </a:rPr>
              <a:t> </a:t>
            </a:r>
            <a:r>
              <a:rPr lang="pl-PL" sz="2800" dirty="0" err="1">
                <a:cs typeface="Calibri"/>
              </a:rPr>
              <a:t>Z</a:t>
            </a:r>
            <a:r>
              <a:rPr lang="en-US" sz="2800" dirty="0" err="1">
                <a:cs typeface="Calibri"/>
              </a:rPr>
              <a:t>wiedzanie</a:t>
            </a:r>
            <a:r>
              <a:rPr lang="en-US" sz="2800" dirty="0">
                <a:cs typeface="Calibri"/>
              </a:rPr>
              <a:t> Chott El Jerid jest to </a:t>
            </a:r>
            <a:r>
              <a:rPr lang="en-US" sz="2800" dirty="0" err="1">
                <a:cs typeface="Calibri"/>
              </a:rPr>
              <a:t>miejsce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które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pokryte</a:t>
            </a:r>
            <a:r>
              <a:rPr lang="en-US" sz="2800" dirty="0">
                <a:cs typeface="Calibri"/>
              </a:rPr>
              <a:t> jest </a:t>
            </a:r>
            <a:r>
              <a:rPr lang="en-US" sz="2800" dirty="0" err="1">
                <a:cs typeface="Calibri"/>
              </a:rPr>
              <a:t>ciękę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warstwą</a:t>
            </a:r>
            <a:r>
              <a:rPr lang="en-US" sz="2800" dirty="0">
                <a:cs typeface="Calibri"/>
              </a:rPr>
              <a:t> soli, </a:t>
            </a:r>
            <a:r>
              <a:rPr lang="en-US" sz="2800" dirty="0" err="1">
                <a:cs typeface="Calibri"/>
              </a:rPr>
              <a:t>która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mieni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się</a:t>
            </a:r>
            <a:r>
              <a:rPr lang="en-US" sz="2800" dirty="0">
                <a:cs typeface="Calibri"/>
              </a:rPr>
              <a:t> w </a:t>
            </a:r>
            <a:r>
              <a:rPr lang="en-US" sz="2800" dirty="0" err="1">
                <a:cs typeface="Calibri"/>
              </a:rPr>
              <a:t>promieniach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słońca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340CB4-03E9-4A7B-8590-993A46B1B30F}"/>
              </a:ext>
            </a:extLst>
          </p:cNvPr>
          <p:cNvSpPr txBox="1"/>
          <p:nvPr/>
        </p:nvSpPr>
        <p:spPr>
          <a:xfrm>
            <a:off x="5964822" y="3946211"/>
            <a:ext cx="5568175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/>
              <a:t>18:30</a:t>
            </a:r>
            <a:r>
              <a:rPr lang="en-US" sz="2800" dirty="0">
                <a:cs typeface="Calibri"/>
              </a:rPr>
              <a:t> TOZEUR – </a:t>
            </a:r>
            <a:r>
              <a:rPr lang="en-US" sz="2800" dirty="0" err="1">
                <a:cs typeface="Calibri"/>
              </a:rPr>
              <a:t>miasto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położone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między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dwoma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słonymi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jeziorami</a:t>
            </a:r>
            <a:r>
              <a:rPr lang="en-US" sz="2800" dirty="0">
                <a:cs typeface="Calibri"/>
              </a:rPr>
              <a:t>, w </a:t>
            </a:r>
            <a:r>
              <a:rPr lang="en-US" sz="2800" dirty="0" err="1">
                <a:cs typeface="Calibri"/>
              </a:rPr>
              <a:t>oazie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słynącej</a:t>
            </a:r>
            <a:r>
              <a:rPr lang="en-US" sz="2800" dirty="0">
                <a:cs typeface="Calibri"/>
              </a:rPr>
              <a:t> z palm </a:t>
            </a:r>
            <a:r>
              <a:rPr lang="en-US" sz="2800" dirty="0" err="1">
                <a:cs typeface="Calibri"/>
              </a:rPr>
              <a:t>daktylowych</a:t>
            </a:r>
            <a:r>
              <a:rPr lang="en-US" sz="2800" dirty="0">
                <a:cs typeface="Calibri"/>
              </a:rPr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6513F8-803E-4B5F-BED5-7E23C03542E1}"/>
              </a:ext>
            </a:extLst>
          </p:cNvPr>
          <p:cNvSpPr txBox="1"/>
          <p:nvPr/>
        </p:nvSpPr>
        <p:spPr>
          <a:xfrm>
            <a:off x="5904270" y="5679447"/>
            <a:ext cx="5837663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20:00</a:t>
            </a:r>
            <a:r>
              <a:rPr lang="en-US" sz="2800" dirty="0">
                <a:cs typeface="Calibri"/>
              </a:rPr>
              <a:t> </a:t>
            </a:r>
            <a:r>
              <a:rPr lang="pl-PL" sz="2800" dirty="0">
                <a:cs typeface="Calibri"/>
              </a:rPr>
              <a:t>Zakwaterowanie w hotelu</a:t>
            </a:r>
            <a:endParaRPr lang="en-GB" sz="2800" dirty="0">
              <a:cs typeface="Calibri"/>
            </a:endParaRPr>
          </a:p>
          <a:p>
            <a:r>
              <a:rPr lang="pl-PL" sz="2800" b="1" dirty="0">
                <a:cs typeface="Calibri"/>
              </a:rPr>
              <a:t>20:30 </a:t>
            </a:r>
            <a:r>
              <a:rPr lang="pl-PL" sz="2800" dirty="0">
                <a:cs typeface="Calibri"/>
              </a:rPr>
              <a:t>Kolacja w hotelu</a:t>
            </a:r>
            <a:endParaRPr lang="en-GB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15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18A4B-9ECA-40ED-A04E-00F5F92E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cs typeface="Calibri Light"/>
              </a:rPr>
              <a:t>Hotel</a:t>
            </a:r>
            <a:r>
              <a:rPr lang="pl-PL" sz="9600" b="1" dirty="0">
                <a:cs typeface="Calibri Light"/>
              </a:rPr>
              <a:t> </a:t>
            </a:r>
            <a:r>
              <a:rPr lang="pl-PL" sz="5400" b="1" dirty="0">
                <a:cs typeface="Calibri Light"/>
              </a:rPr>
              <a:t>(Tozeur)</a:t>
            </a:r>
            <a:endParaRPr lang="en-US" sz="9600" b="1" dirty="0">
              <a:cs typeface="Calibri Light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AB67918-22A7-4783-9B98-8A2449BC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45" y="3076381"/>
            <a:ext cx="10353908" cy="64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3B829A-32E3-4773-B377-02CB1EBA27A3}"/>
              </a:ext>
            </a:extLst>
          </p:cNvPr>
          <p:cNvSpPr txBox="1"/>
          <p:nvPr/>
        </p:nvSpPr>
        <p:spPr>
          <a:xfrm>
            <a:off x="919045" y="1853248"/>
            <a:ext cx="1066614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Hotel w </a:t>
            </a:r>
            <a:r>
              <a:rPr lang="en-US" sz="3200" dirty="0">
                <a:cs typeface="Calibri"/>
              </a:rPr>
              <a:t>Tozeur 255</a:t>
            </a:r>
            <a:r>
              <a:rPr lang="pl-PL" sz="3200" dirty="0">
                <a:cs typeface="Calibri"/>
              </a:rPr>
              <a:t>zł</a:t>
            </a:r>
            <a:r>
              <a:rPr lang="en-US" sz="3200" dirty="0">
                <a:cs typeface="Calibri"/>
              </a:rPr>
              <a:t> </a:t>
            </a:r>
            <a:r>
              <a:rPr lang="pl-PL" sz="3200" dirty="0">
                <a:cs typeface="Calibri"/>
              </a:rPr>
              <a:t>(</a:t>
            </a:r>
            <a:r>
              <a:rPr lang="en-US" sz="3200" dirty="0">
                <a:cs typeface="Calibri"/>
              </a:rPr>
              <a:t>za </a:t>
            </a:r>
            <a:r>
              <a:rPr lang="pl-PL" sz="3200" dirty="0">
                <a:cs typeface="Calibri"/>
              </a:rPr>
              <a:t>trzy osoby)</a:t>
            </a:r>
            <a:r>
              <a:rPr lang="en-US" sz="3200" dirty="0">
                <a:cs typeface="Calibri"/>
              </a:rPr>
              <a:t> + wyż</a:t>
            </a:r>
            <a:r>
              <a:rPr lang="pl-PL" sz="3200" dirty="0">
                <a:cs typeface="Calibri"/>
              </a:rPr>
              <a:t>y</a:t>
            </a:r>
            <a:r>
              <a:rPr lang="en-US" sz="3200" dirty="0">
                <a:cs typeface="Calibri"/>
              </a:rPr>
              <a:t>wienie</a:t>
            </a:r>
            <a:endParaRPr lang="pl-PL" sz="3200" dirty="0">
              <a:cs typeface="Calibri"/>
            </a:endParaRPr>
          </a:p>
        </p:txBody>
      </p:sp>
      <p:pic>
        <p:nvPicPr>
          <p:cNvPr id="7" name="Picture 7" descr="A building with a pool table&#10;&#10;Description generated with very high confidence">
            <a:extLst>
              <a:ext uri="{FF2B5EF4-FFF2-40B4-BE49-F238E27FC236}">
                <a16:creationId xmlns:a16="http://schemas.microsoft.com/office/drawing/2014/main" xmlns="" id="{8675C5C9-902C-4A91-B9D6-FE0DCC28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60" y="3760421"/>
            <a:ext cx="4676078" cy="29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20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505</Words>
  <Application>Microsoft Office PowerPoint</Application>
  <PresentationFormat>Panoramiczny</PresentationFormat>
  <Paragraphs>112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Wingdings 3</vt:lpstr>
      <vt:lpstr>Ion</vt:lpstr>
      <vt:lpstr>,, Z plecakiem przez świat ” 3b Gim</vt:lpstr>
      <vt:lpstr>Tunezja</vt:lpstr>
      <vt:lpstr>Koszty (za 3 osoby)</vt:lpstr>
      <vt:lpstr>Prezentacja programu PowerPoint</vt:lpstr>
      <vt:lpstr>Samochód</vt:lpstr>
      <vt:lpstr>Dzień 1</vt:lpstr>
      <vt:lpstr>Hotel (Djerba)</vt:lpstr>
      <vt:lpstr>Dzień 2</vt:lpstr>
      <vt:lpstr>Hotel (Tozeur)</vt:lpstr>
      <vt:lpstr>Dzień 3</vt:lpstr>
      <vt:lpstr>Hotel</vt:lpstr>
      <vt:lpstr>Dzień 4</vt:lpstr>
      <vt:lpstr>Hotel</vt:lpstr>
      <vt:lpstr>Dzień 5 </vt:lpstr>
      <vt:lpstr>Hotel</vt:lpstr>
      <vt:lpstr>Dzień 6</vt:lpstr>
      <vt:lpstr>Hotel</vt:lpstr>
      <vt:lpstr>Dzień 7</vt:lpstr>
      <vt:lpstr>Dzień 8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</dc:title>
  <dc:creator>Projekt</dc:creator>
  <cp:lastModifiedBy>Administrator</cp:lastModifiedBy>
  <cp:revision>1209</cp:revision>
  <dcterms:created xsi:type="dcterms:W3CDTF">2012-08-15T16:54:36Z</dcterms:created>
  <dcterms:modified xsi:type="dcterms:W3CDTF">2019-03-20T14:01:43Z</dcterms:modified>
</cp:coreProperties>
</file>