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71D99-85EC-487D-AD37-3A5CEF8690C4}" type="datetimeFigureOut">
              <a:rPr lang="pl-PL" smtClean="0"/>
              <a:t>2019-02-26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8F37C-110C-4AC8-9422-70838123F1D5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8800" dirty="0" smtClean="0">
                <a:latin typeface="Algerian" pitchFamily="82" charset="0"/>
              </a:rPr>
              <a:t>WIESZ, CO JESZ</a:t>
            </a:r>
            <a:endParaRPr lang="pl-PL" sz="8800" dirty="0">
              <a:latin typeface="Algerian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owo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857364"/>
            <a:ext cx="5310216" cy="35337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Czego powinniśmy unikać w naszym jedzeniu?: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Soli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Fast </a:t>
            </a:r>
            <a:r>
              <a:rPr lang="pl-PL" dirty="0" err="1" smtClean="0"/>
              <a:t>foodów</a:t>
            </a: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Słodyczy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Chipsów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Słodkich napojów gazowanych</a:t>
            </a:r>
            <a:endParaRPr lang="pl-PL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071546"/>
            <a:ext cx="5000660" cy="50006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Symbol zastępczy zawartości 5" descr="th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428604"/>
            <a:ext cx="7072330" cy="584111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Arial Black" pitchFamily="34" charset="0"/>
              </a:rPr>
              <a:t>Wykonały: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Anastazja Mosakowska</a:t>
            </a:r>
          </a:p>
          <a:p>
            <a:r>
              <a:rPr lang="pl-PL" dirty="0" smtClean="0"/>
              <a:t>Kinga </a:t>
            </a:r>
            <a:r>
              <a:rPr lang="pl-PL" dirty="0" err="1" smtClean="0"/>
              <a:t>Goździewska</a:t>
            </a:r>
            <a:endParaRPr lang="pl-PL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Arial Black" pitchFamily="34" charset="0"/>
              </a:rPr>
              <a:t>Źródła: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Grafika Google</a:t>
            </a:r>
            <a:endParaRPr lang="pl-PL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jak-wyglada-piramida-zywienia-dla-dzieci-i-mlodziezy-zobacz-kolorowe-opracowania-z-mysla-o-najmlodszych-18744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85728"/>
            <a:ext cx="6858048" cy="601529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Co powinniśmy jeść na pierwsze i </a:t>
            </a:r>
            <a:r>
              <a:rPr lang="pl-PL" dirty="0">
                <a:latin typeface="Arial Black" pitchFamily="34" charset="0"/>
              </a:rPr>
              <a:t>d</a:t>
            </a:r>
            <a:r>
              <a:rPr lang="pl-PL" dirty="0" smtClean="0">
                <a:latin typeface="Arial Black" pitchFamily="34" charset="0"/>
              </a:rPr>
              <a:t>rugie śniadanie?: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Śniadanie jest najważniejszym posiłkiem w ciągu dnia, dlatego powinniśmy zadbać, aby ten posiłek był zdrowy i dostarczał nam dużo witamin. Nasz pierwszy posiłek powinien zawierać warzywa, jeśli zdecydujemy się na kanapkę, niech będzie ona z ciemnym pieczywem. Naszym śniadaniem może być także </a:t>
            </a:r>
            <a:r>
              <a:rPr lang="pl-PL" dirty="0" err="1" smtClean="0"/>
              <a:t>musli</a:t>
            </a:r>
            <a:r>
              <a:rPr lang="pl-PL" dirty="0" smtClean="0"/>
              <a:t> z dodatkiem owoców.</a:t>
            </a:r>
            <a:endParaRPr lang="pl-PL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śniadani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142984"/>
            <a:ext cx="7286676" cy="47442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Co powinniśmy jeść na obiad?: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Podczas jedzenia obiadu powinniśmy pamiętać, że nie powinie on być zbyt tłusty i obfity oraz, że powinien on składać się z dwóch dań: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z</a:t>
            </a:r>
            <a:r>
              <a:rPr lang="pl-PL" dirty="0" smtClean="0"/>
              <a:t>upy, która może być w formie kremu warzywnego,</a:t>
            </a:r>
          </a:p>
          <a:p>
            <a:pPr>
              <a:buFont typeface="Wingdings" pitchFamily="2" charset="2"/>
              <a:buChar char="ü"/>
            </a:pPr>
            <a:r>
              <a:rPr lang="pl-PL" dirty="0"/>
              <a:t>d</a:t>
            </a:r>
            <a:r>
              <a:rPr lang="pl-PL" dirty="0" smtClean="0"/>
              <a:t>rugiego dania, które może składać się z dania mięsnego, np. na parze oraz zdrowej sałaty zrobionej </a:t>
            </a:r>
            <a:r>
              <a:rPr lang="pl-PL" smtClean="0"/>
              <a:t>z </a:t>
            </a:r>
            <a:r>
              <a:rPr lang="pl-PL" smtClean="0"/>
              <a:t>świeżych </a:t>
            </a:r>
            <a:r>
              <a:rPr lang="pl-PL" dirty="0" smtClean="0"/>
              <a:t>warzyw.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obi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643050"/>
            <a:ext cx="5620593" cy="38576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Co powinniśmy jeść na kolację?: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Kolację powinniśmy jeść mało kaloryczną. Naszą kolacją powinna być zdrowa kanapka z warzywami i szynką.</a:t>
            </a:r>
            <a:endParaRPr lang="pl-PL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kolac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214422"/>
            <a:ext cx="5000660" cy="44942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Arial Black" pitchFamily="34" charset="0"/>
              </a:rPr>
              <a:t>Co powinniśmy jeść jako przekąski między posiłkami?:</a:t>
            </a:r>
            <a:endParaRPr lang="pl-PL" dirty="0">
              <a:latin typeface="Arial Black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Nasze przekąski powinny być zdrowe i pożywne.</a:t>
            </a:r>
          </a:p>
          <a:p>
            <a:pPr>
              <a:buNone/>
            </a:pPr>
            <a:r>
              <a:rPr lang="pl-PL" dirty="0" smtClean="0"/>
              <a:t>Najlepszą formą przekąsek będą owoc i zdrowe ciasta warzywne, np. ciasto marchewkowe.  </a:t>
            </a:r>
            <a:endParaRPr lang="pl-PL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210</Words>
  <Application>Microsoft Office PowerPoint</Application>
  <PresentationFormat>Pokaz na ekranie (4:3)</PresentationFormat>
  <Paragraphs>23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Algerian</vt:lpstr>
      <vt:lpstr>Arial</vt:lpstr>
      <vt:lpstr>Arial Black</vt:lpstr>
      <vt:lpstr>Calibri</vt:lpstr>
      <vt:lpstr>Wingdings</vt:lpstr>
      <vt:lpstr>Motyw pakietu Office</vt:lpstr>
      <vt:lpstr>WIESZ, CO JESZ</vt:lpstr>
      <vt:lpstr>Prezentacja programu PowerPoint</vt:lpstr>
      <vt:lpstr>Co powinniśmy jeść na pierwsze i drugie śniadanie?:</vt:lpstr>
      <vt:lpstr>Prezentacja programu PowerPoint</vt:lpstr>
      <vt:lpstr>Co powinniśmy jeść na obiad?:</vt:lpstr>
      <vt:lpstr>Prezentacja programu PowerPoint</vt:lpstr>
      <vt:lpstr>Co powinniśmy jeść na kolację?:</vt:lpstr>
      <vt:lpstr>Prezentacja programu PowerPoint</vt:lpstr>
      <vt:lpstr>Co powinniśmy jeść jako przekąski między posiłkami?:</vt:lpstr>
      <vt:lpstr>Prezentacja programu PowerPoint</vt:lpstr>
      <vt:lpstr>Czego powinniśmy unikać w naszym jedzeniu?:</vt:lpstr>
      <vt:lpstr>Prezentacja programu PowerPoint</vt:lpstr>
      <vt:lpstr>Prezentacja programu PowerPoint</vt:lpstr>
      <vt:lpstr>Wykonały:</vt:lpstr>
      <vt:lpstr>Źródła: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WIESZ, CO JESZ</dc:title>
  <dc:creator>Użytkownik systemu Windows</dc:creator>
  <cp:lastModifiedBy>Agnieszka</cp:lastModifiedBy>
  <cp:revision>6</cp:revision>
  <dcterms:created xsi:type="dcterms:W3CDTF">2019-01-19T14:51:44Z</dcterms:created>
  <dcterms:modified xsi:type="dcterms:W3CDTF">2019-02-26T11:48:40Z</dcterms:modified>
</cp:coreProperties>
</file>