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3ABC086-E2CB-4106-B005-2F2A4B4989ED}" type="datetimeFigureOut">
              <a:rPr lang="pl-PL" smtClean="0"/>
              <a:pPr/>
              <a:t>17.10.2018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47FE64E-11BF-4675-8F9B-A8FE411B9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8150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C086-E2CB-4106-B005-2F2A4B4989ED}" type="datetimeFigureOut">
              <a:rPr lang="pl-PL" smtClean="0"/>
              <a:pPr/>
              <a:t>17.10.2018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E64E-11BF-4675-8F9B-A8FE411B9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2385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3ABC086-E2CB-4106-B005-2F2A4B4989ED}" type="datetimeFigureOut">
              <a:rPr lang="pl-PL" smtClean="0"/>
              <a:pPr/>
              <a:t>17.10.2018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47FE64E-11BF-4675-8F9B-A8FE411B9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6562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C086-E2CB-4106-B005-2F2A4B4989ED}" type="datetimeFigureOut">
              <a:rPr lang="pl-PL" smtClean="0"/>
              <a:pPr/>
              <a:t>17.10.2018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E64E-11BF-4675-8F9B-A8FE411B9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7066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3ABC086-E2CB-4106-B005-2F2A4B4989ED}" type="datetimeFigureOut">
              <a:rPr lang="pl-PL" smtClean="0"/>
              <a:pPr/>
              <a:t>17.10.2018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47FE64E-11BF-4675-8F9B-A8FE411B9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1389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3ABC086-E2CB-4106-B005-2F2A4B4989ED}" type="datetimeFigureOut">
              <a:rPr lang="pl-PL" smtClean="0"/>
              <a:pPr/>
              <a:t>17.10.2018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47FE64E-11BF-4675-8F9B-A8FE411B9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8522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3ABC086-E2CB-4106-B005-2F2A4B4989ED}" type="datetimeFigureOut">
              <a:rPr lang="pl-PL" smtClean="0"/>
              <a:pPr/>
              <a:t>17.10.2018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47FE64E-11BF-4675-8F9B-A8FE411B9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9784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C086-E2CB-4106-B005-2F2A4B4989ED}" type="datetimeFigureOut">
              <a:rPr lang="pl-PL" smtClean="0"/>
              <a:pPr/>
              <a:t>17.10.2018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E64E-11BF-4675-8F9B-A8FE411B9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7135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3ABC086-E2CB-4106-B005-2F2A4B4989ED}" type="datetimeFigureOut">
              <a:rPr lang="pl-PL" smtClean="0"/>
              <a:pPr/>
              <a:t>17.10.2018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47FE64E-11BF-4675-8F9B-A8FE411B9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4061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C086-E2CB-4106-B005-2F2A4B4989ED}" type="datetimeFigureOut">
              <a:rPr lang="pl-PL" smtClean="0"/>
              <a:pPr/>
              <a:t>17.10.2018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E64E-11BF-4675-8F9B-A8FE411B9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3898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3ABC086-E2CB-4106-B005-2F2A4B4989ED}" type="datetimeFigureOut">
              <a:rPr lang="pl-PL" smtClean="0"/>
              <a:pPr/>
              <a:t>17.10.2018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047FE64E-11BF-4675-8F9B-A8FE411B9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355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C086-E2CB-4106-B005-2F2A4B4989ED}" type="datetimeFigureOut">
              <a:rPr lang="pl-PL" smtClean="0"/>
              <a:pPr/>
              <a:t>17.10.2018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FE64E-11BF-4675-8F9B-A8FE411B9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8156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WSPÓLNE </a:t>
            </a:r>
            <a:r>
              <a:rPr lang="pl-PL" smtClean="0"/>
              <a:t>MUZYKOWANIE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473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OSTINATO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dirty="0" smtClean="0"/>
              <a:t>Stałe powtarzanie krótkiej melodii lub krótkiego rytmu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xmlns="" val="32250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/>
              <a:t>Co to jest ostinato?</a:t>
            </a:r>
          </a:p>
          <a:p>
            <a:pPr marL="0" indent="0" algn="ctr">
              <a:buNone/>
            </a:pPr>
            <a:r>
              <a:rPr lang="pl-PL" sz="4000" dirty="0"/>
              <a:t>Co to </a:t>
            </a:r>
            <a:r>
              <a:rPr lang="pl-PL" sz="4000" dirty="0" smtClean="0"/>
              <a:t>są stopnie gamy?</a:t>
            </a:r>
          </a:p>
          <a:p>
            <a:pPr marL="0" indent="0" algn="ctr">
              <a:buNone/>
            </a:pPr>
            <a:r>
              <a:rPr lang="pl-PL" sz="4000" dirty="0"/>
              <a:t>Co to </a:t>
            </a:r>
            <a:r>
              <a:rPr lang="pl-PL" sz="4000" dirty="0" smtClean="0"/>
              <a:t>jest trójdźwięk?</a:t>
            </a:r>
          </a:p>
          <a:p>
            <a:pPr marL="0" indent="0" algn="ctr">
              <a:buNone/>
            </a:pPr>
            <a:r>
              <a:rPr lang="pl-PL" sz="4000" dirty="0"/>
              <a:t>Co to </a:t>
            </a:r>
            <a:r>
              <a:rPr lang="pl-PL" sz="4000" dirty="0" smtClean="0"/>
              <a:t>jest akord?</a:t>
            </a:r>
          </a:p>
          <a:p>
            <a:pPr marL="0" indent="0" algn="ctr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16004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WSPÓLNE </a:t>
            </a:r>
            <a:r>
              <a:rPr lang="pl-PL" dirty="0" smtClean="0"/>
              <a:t>MUZYKOWANIE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 smtClean="0"/>
              <a:t>Śpiewanie i granie w gronie rodziny czy przyjaciół to bardzo przyjemny sposób spędzania swojego wolnego czasu.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33989" y="3671888"/>
            <a:ext cx="3942421" cy="27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1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WSPÓLNE </a:t>
            </a:r>
            <a:r>
              <a:rPr lang="pl-PL" dirty="0" smtClean="0"/>
              <a:t>MUZYKOWANIE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26273" y="697831"/>
            <a:ext cx="4819956" cy="2803444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20878" y="3617941"/>
            <a:ext cx="6272022" cy="238358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Ponieważ dużo </a:t>
            </a:r>
            <a:r>
              <a:rPr lang="pl-PL" dirty="0" smtClean="0"/>
              <a:t>ludzi lubi wspólnie muzykować organizuje się w tym celu różne imprezy artystyczne takie jak koncerty lub festiwale.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949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WSPÓLNE </a:t>
            </a:r>
            <a:r>
              <a:rPr lang="pl-PL" dirty="0" smtClean="0"/>
              <a:t>MUZYKOWANIE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02548" y="581118"/>
            <a:ext cx="6269591" cy="2382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/>
              <a:t>Wspólnemu muzykowaniu często towarzyszom akompaniamenty. Jednym z jego rozdziałów jest akompaniament harmoniczny. Polega ona na rytmicznym graniu określonych współbrzmień dźwięków. </a:t>
            </a: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55673" y="5420497"/>
            <a:ext cx="3409950" cy="13430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3194" y="3283132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2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WSPÓLNE </a:t>
            </a:r>
            <a:r>
              <a:rPr lang="pl-PL" dirty="0" smtClean="0"/>
              <a:t>MUZYKOWANIE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Współbrzmienia buduje się na stopniach gamy, czyli na kolejnych jej dźwiękach. W akompaniamencie zwykle stosuje się akordy.</a:t>
            </a: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31220" y="3136189"/>
            <a:ext cx="4480322" cy="29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5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WSPÓLNE </a:t>
            </a:r>
            <a:r>
              <a:rPr lang="pl-PL" dirty="0" smtClean="0"/>
              <a:t>MUZYKOWANIE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20878" y="868501"/>
            <a:ext cx="6269591" cy="2382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 smtClean="0"/>
              <a:t>Akord zbudowany z trzech dźwięków umieszczanych na co drugim stopniu gamy to trójdźwięk.  Trójdźwięk  można zbudować na każdym stopniu gamy.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571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AKORD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/>
              <a:t>Współbrzmienie co najmniej trzech dźwięków różnej o wysokości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xmlns="" val="5004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TRÓJDZWIĘK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/>
              <a:t>Współbrzmienie złożone z trzech dźwięków umieszczonych na co drugim stopniu gamy.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24217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STOPNIE GAMY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dirty="0" smtClean="0"/>
              <a:t>Kolejne dźwięki gamy</a:t>
            </a:r>
            <a:endParaRPr lang="pl-PL" sz="8000" dirty="0"/>
          </a:p>
        </p:txBody>
      </p:sp>
    </p:spTree>
    <p:extLst>
      <p:ext uri="{BB962C8B-B14F-4D97-AF65-F5344CB8AC3E}">
        <p14:creationId xmlns:p14="http://schemas.microsoft.com/office/powerpoint/2010/main" xmlns="" val="40046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226</TotalTime>
  <Words>168</Words>
  <Application>Microsoft Office PowerPoint</Application>
  <PresentationFormat>Niestandardowy</PresentationFormat>
  <Paragraphs>23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Atlas</vt:lpstr>
      <vt:lpstr>WSPÓLNE MUZYKOWANIE</vt:lpstr>
      <vt:lpstr>WSPÓLNE MUZYKOWANIE</vt:lpstr>
      <vt:lpstr>WSPÓLNE MUZYKOWANIE</vt:lpstr>
      <vt:lpstr>WSPÓLNE MUZYKOWANIE</vt:lpstr>
      <vt:lpstr> WSPÓLNE MUZYKOWANIE</vt:lpstr>
      <vt:lpstr>WSPÓLNE MUZYKOWANIE</vt:lpstr>
      <vt:lpstr>AKORD</vt:lpstr>
      <vt:lpstr>TRÓJDZWIĘK </vt:lpstr>
      <vt:lpstr>STOPNIE GAMY</vt:lpstr>
      <vt:lpstr>OSTINATO</vt:lpstr>
      <vt:lpstr>Slajd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WSPÓLNE MUZYKOEANIE</dc:title>
  <dc:creator>Bartosz</dc:creator>
  <cp:lastModifiedBy>Pspkaty2018.3</cp:lastModifiedBy>
  <cp:revision>16</cp:revision>
  <dcterms:created xsi:type="dcterms:W3CDTF">2018-10-13T09:49:50Z</dcterms:created>
  <dcterms:modified xsi:type="dcterms:W3CDTF">2018-10-17T10:24:29Z</dcterms:modified>
</cp:coreProperties>
</file>