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66" r:id="rId4"/>
    <p:sldId id="267" r:id="rId5"/>
    <p:sldId id="268" r:id="rId6"/>
    <p:sldId id="258" r:id="rId7"/>
    <p:sldId id="269" r:id="rId8"/>
    <p:sldId id="270" r:id="rId9"/>
    <p:sldId id="271" r:id="rId10"/>
    <p:sldId id="272" r:id="rId11"/>
    <p:sldId id="273" r:id="rId12"/>
    <p:sldId id="274" r:id="rId13"/>
  </p:sldIdLst>
  <p:sldSz cx="12188825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888">
          <p15:clr>
            <a:srgbClr val="A4A3A4"/>
          </p15:clr>
        </p15:guide>
        <p15:guide id="3" orient="horz" pos="432">
          <p15:clr>
            <a:srgbClr val="A4A3A4"/>
          </p15:clr>
        </p15:guide>
        <p15:guide id="4" orient="horz" pos="3072">
          <p15:clr>
            <a:srgbClr val="A4A3A4"/>
          </p15:clr>
        </p15:guide>
        <p15:guide id="5" orient="horz" pos="3408">
          <p15:clr>
            <a:srgbClr val="A4A3A4"/>
          </p15:clr>
        </p15:guide>
        <p15:guide id="6" pos="3839">
          <p15:clr>
            <a:srgbClr val="A4A3A4"/>
          </p15:clr>
        </p15:guide>
        <p15:guide id="7" pos="383">
          <p15:clr>
            <a:srgbClr val="A4A3A4"/>
          </p15:clr>
        </p15:guide>
        <p15:guide id="8" pos="7295">
          <p15:clr>
            <a:srgbClr val="A4A3A4"/>
          </p15:clr>
        </p15:guide>
        <p15:guide id="9" pos="815">
          <p15:clr>
            <a:srgbClr val="A4A3A4"/>
          </p15:clr>
        </p15:guide>
        <p15:guide id="10" pos="2879">
          <p15:clr>
            <a:srgbClr val="A4A3A4"/>
          </p15:clr>
        </p15:guide>
        <p15:guide id="11" pos="307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>
      <p:cViewPr varScale="1">
        <p:scale>
          <a:sx n="94" d="100"/>
          <a:sy n="94" d="100"/>
        </p:scale>
        <p:origin x="324" y="66"/>
      </p:cViewPr>
      <p:guideLst>
        <p:guide orient="horz" pos="2160"/>
        <p:guide orient="horz" pos="3888"/>
        <p:guide orient="horz" pos="432"/>
        <p:guide orient="horz" pos="3072"/>
        <p:guide orient="horz" pos="3408"/>
        <p:guide pos="3839"/>
        <p:guide pos="383"/>
        <p:guide pos="7295"/>
        <p:guide pos="815"/>
        <p:guide pos="2879"/>
        <p:guide pos="307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024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98C2201-4C10-49A3-A3A2-26CDE41A3E17}" type="datetime1">
              <a:rPr lang="pl-PL" smtClean="0"/>
              <a:t>2019-08-12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98ED8CD-4E4C-49AC-BDC6-2963BA49E54F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34179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35FF5BD-D801-4944-940D-AB7056336F94}" type="datetime1">
              <a:rPr lang="pl-PL" noProof="0" smtClean="0"/>
              <a:t>2019-08-12</a:t>
            </a:fld>
            <a:endParaRPr lang="pl-PL" noProof="0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 dirty="0" smtClean="0"/>
              <a:t>Kliknij, aby edytować style wzorców tekstu</a:t>
            </a:r>
          </a:p>
          <a:p>
            <a:pPr lvl="1" rtl="0"/>
            <a:r>
              <a:rPr lang="pl-PL" noProof="0" dirty="0" smtClean="0"/>
              <a:t>Drugi poziom</a:t>
            </a:r>
          </a:p>
          <a:p>
            <a:pPr lvl="2" rtl="0"/>
            <a:r>
              <a:rPr lang="pl-PL" noProof="0" dirty="0" smtClean="0"/>
              <a:t>Trzeci poziom</a:t>
            </a:r>
          </a:p>
          <a:p>
            <a:pPr lvl="3" rtl="0"/>
            <a:r>
              <a:rPr lang="pl-PL" noProof="0" dirty="0" smtClean="0"/>
              <a:t>Czwarty poziom</a:t>
            </a:r>
          </a:p>
          <a:p>
            <a:pPr lvl="4" rtl="0"/>
            <a:r>
              <a:rPr lang="pl-PL" noProof="0" dirty="0" smtClean="0"/>
              <a:t>Piąty poziom</a:t>
            </a:r>
            <a:endParaRPr lang="pl-PL" noProof="0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FB91549-43BF-425A-AF25-75262019208C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42392864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FB91549-43BF-425A-AF25-75262019208C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3178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FB91549-43BF-425A-AF25-75262019208C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31171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pl-PL" smtClean="0"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960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/>
          <p:cNvGrpSpPr/>
          <p:nvPr/>
        </p:nvGrpSpPr>
        <p:grpSpPr>
          <a:xfrm>
            <a:off x="31542" y="-1"/>
            <a:ext cx="12190413" cy="6858001"/>
            <a:chOff x="-1588" y="0"/>
            <a:chExt cx="12190413" cy="6858001"/>
          </a:xfrm>
        </p:grpSpPr>
        <p:sp>
          <p:nvSpPr>
            <p:cNvPr id="11" name="Prostokąt 10"/>
            <p:cNvSpPr/>
            <p:nvPr/>
          </p:nvSpPr>
          <p:spPr>
            <a:xfrm>
              <a:off x="-1588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 noProof="0" dirty="0"/>
            </a:p>
          </p:txBody>
        </p:sp>
        <p:pic>
          <p:nvPicPr>
            <p:cNvPr id="5" name="Obraz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73625" y="0"/>
              <a:ext cx="7315200" cy="6858001"/>
            </a:xfrm>
            <a:prstGeom prst="rect">
              <a:avLst/>
            </a:prstGeom>
          </p:spPr>
        </p:pic>
      </p:grp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08013" y="609600"/>
            <a:ext cx="3962400" cy="4724399"/>
          </a:xfrm>
        </p:spPr>
        <p:txBody>
          <a:bodyPr rtlCol="0">
            <a:normAutofit/>
          </a:bodyPr>
          <a:lstStyle>
            <a:lvl1pPr>
              <a:defRPr sz="4800"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08013" y="5410200"/>
            <a:ext cx="3962400" cy="762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l-PL" noProof="0" smtClean="0"/>
              <a:t>Kliknij, aby edytować styl wzorca podtytułu</a:t>
            </a:r>
            <a:endParaRPr lang="pl-PL" noProof="0" dirty="0"/>
          </a:p>
        </p:txBody>
      </p:sp>
      <p:sp>
        <p:nvSpPr>
          <p:cNvPr id="8" name="Data — symbol zastępczy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C1EBCABE-0154-4BC3-9265-62C35FDE126A}" type="datetime1">
              <a:rPr lang="pl-PL" noProof="0" smtClean="0"/>
              <a:t>2019-08-12</a:t>
            </a:fld>
            <a:endParaRPr lang="pl-PL" noProof="0" dirty="0"/>
          </a:p>
        </p:txBody>
      </p:sp>
      <p:sp>
        <p:nvSpPr>
          <p:cNvPr id="9" name="Stopka — symbol zastępczy 8"/>
          <p:cNvSpPr>
            <a:spLocks noGrp="1"/>
          </p:cNvSpPr>
          <p:nvPr>
            <p:ph type="ftr" sz="quarter" idx="11"/>
          </p:nvPr>
        </p:nvSpPr>
        <p:spPr bwMode="ltGray"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10" name="Numer slajdu — symbol zastępczy 9"/>
          <p:cNvSpPr>
            <a:spLocks noGrp="1"/>
          </p:cNvSpPr>
          <p:nvPr>
            <p:ph type="sldNum" sz="quarter" idx="12"/>
          </p:nvPr>
        </p:nvSpPr>
        <p:spPr bwMode="ltGray"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A3F31473-23EB-4724-8B59-FE6D21D89FA4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78942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pl-PL" noProof="0" dirty="0" smtClean="0"/>
              <a:t>Kliknij, aby edytować style wzorców tekstu</a:t>
            </a:r>
          </a:p>
          <a:p>
            <a:pPr lvl="1" rtl="0"/>
            <a:r>
              <a:rPr lang="pl-PL" noProof="0" dirty="0" smtClean="0"/>
              <a:t>Drugi poziom</a:t>
            </a:r>
          </a:p>
          <a:p>
            <a:pPr lvl="2" rtl="0"/>
            <a:r>
              <a:rPr lang="pl-PL" noProof="0" dirty="0" smtClean="0"/>
              <a:t>Trzeci poziom</a:t>
            </a:r>
          </a:p>
          <a:p>
            <a:pPr lvl="3" rtl="0"/>
            <a:r>
              <a:rPr lang="pl-PL" noProof="0" dirty="0" smtClean="0"/>
              <a:t>Czwarty poziom</a:t>
            </a:r>
          </a:p>
          <a:p>
            <a:pPr lvl="4" rtl="0"/>
            <a:r>
              <a:rPr lang="pl-PL" noProof="0" dirty="0" smtClean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95A35C-D2B4-4192-B515-4DDEA1D5DDC2}" type="datetime1">
              <a:rPr lang="pl-PL" noProof="0" smtClean="0"/>
              <a:t>2019-08-12</a:t>
            </a:fld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89343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10285412" y="685800"/>
            <a:ext cx="1295401" cy="5486400"/>
          </a:xfrm>
        </p:spPr>
        <p:txBody>
          <a:bodyPr vert="eaVert"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685800"/>
            <a:ext cx="9474253" cy="5486400"/>
          </a:xfrm>
        </p:spPr>
        <p:txBody>
          <a:bodyPr vert="eaVert" rtlCol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pl-PL" noProof="0" dirty="0" smtClean="0"/>
              <a:t>Kliknij, aby edytować style wzorców tekstu</a:t>
            </a:r>
          </a:p>
          <a:p>
            <a:pPr lvl="1" rtl="0"/>
            <a:r>
              <a:rPr lang="pl-PL" noProof="0" dirty="0" smtClean="0"/>
              <a:t>Drugi poziom</a:t>
            </a:r>
          </a:p>
          <a:p>
            <a:pPr lvl="2" rtl="0"/>
            <a:r>
              <a:rPr lang="pl-PL" noProof="0" dirty="0" smtClean="0"/>
              <a:t>Trzeci poziom</a:t>
            </a:r>
          </a:p>
          <a:p>
            <a:pPr lvl="3" rtl="0"/>
            <a:r>
              <a:rPr lang="pl-PL" noProof="0" dirty="0" smtClean="0"/>
              <a:t>Czwarty poziom</a:t>
            </a:r>
          </a:p>
          <a:p>
            <a:pPr lvl="4" rtl="0"/>
            <a:r>
              <a:rPr lang="pl-PL" noProof="0" dirty="0" smtClean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4638F00-9D6B-4F4B-A4C1-0BBC77C40564}" type="datetime1">
              <a:rPr lang="pl-PL" noProof="0" smtClean="0"/>
              <a:t>2019-08-12</a:t>
            </a:fld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87056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7" name="Zawartość — symbol zastępczy 2"/>
          <p:cNvSpPr>
            <a:spLocks noGrp="1"/>
          </p:cNvSpPr>
          <p:nvPr>
            <p:ph idx="13" hasCustomPrompt="1"/>
          </p:nvPr>
        </p:nvSpPr>
        <p:spPr>
          <a:xfrm>
            <a:off x="1293812" y="685801"/>
            <a:ext cx="10287000" cy="4190999"/>
          </a:xfrm>
        </p:spPr>
        <p:txBody>
          <a:bodyPr rtlCol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pl-PL" noProof="0" dirty="0" smtClean="0"/>
              <a:t>Kliknij, aby edytować style wzorców tekstu</a:t>
            </a:r>
          </a:p>
          <a:p>
            <a:pPr lvl="1" rtl="0"/>
            <a:r>
              <a:rPr lang="pl-PL" noProof="0" dirty="0" smtClean="0"/>
              <a:t>Drugi poziom</a:t>
            </a:r>
          </a:p>
          <a:p>
            <a:pPr lvl="2" rtl="0"/>
            <a:r>
              <a:rPr lang="pl-PL" noProof="0" dirty="0" smtClean="0"/>
              <a:t>Trzeci poziom</a:t>
            </a:r>
          </a:p>
          <a:p>
            <a:pPr lvl="3" rtl="0"/>
            <a:r>
              <a:rPr lang="pl-PL" noProof="0" dirty="0" smtClean="0"/>
              <a:t>Czwarty poziom</a:t>
            </a:r>
          </a:p>
          <a:p>
            <a:pPr lvl="4" rtl="0"/>
            <a:r>
              <a:rPr lang="pl-PL" noProof="0" dirty="0" smtClean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F863E6-7E76-4633-8D2F-D810BD7A7CA9}" type="datetime1">
              <a:rPr lang="pl-PL" noProof="0" smtClean="0"/>
              <a:t>2019-08-12</a:t>
            </a:fld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424241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8013" y="2514600"/>
            <a:ext cx="8229599" cy="2819400"/>
          </a:xfrm>
        </p:spPr>
        <p:txBody>
          <a:bodyPr rtlCol="0" anchor="b">
            <a:normAutofit/>
          </a:bodyPr>
          <a:lstStyle>
            <a:lvl1pPr algn="l">
              <a:defRPr sz="4800" b="0" cap="none" baseline="0"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606425" y="5410200"/>
            <a:ext cx="8231187" cy="762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E9B553A-24FA-4F2A-9184-C634D10D9CE4}" type="datetime1">
              <a:rPr lang="pl-PL" noProof="0" smtClean="0"/>
              <a:t>2019-08-12</a:t>
            </a:fld>
            <a:endParaRPr lang="pl-PL" noProof="0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50470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 hasCustomPrompt="1"/>
          </p:nvPr>
        </p:nvSpPr>
        <p:spPr>
          <a:xfrm>
            <a:off x="1293813" y="685800"/>
            <a:ext cx="5029200" cy="4191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pl-PL" noProof="0" dirty="0" smtClean="0"/>
              <a:t>Kliknij, aby edytować style wzorców tekstu</a:t>
            </a:r>
          </a:p>
          <a:p>
            <a:pPr lvl="1" rtl="0"/>
            <a:r>
              <a:rPr lang="pl-PL" noProof="0" dirty="0" smtClean="0"/>
              <a:t>Drugi poziom</a:t>
            </a:r>
          </a:p>
          <a:p>
            <a:pPr lvl="2" rtl="0"/>
            <a:r>
              <a:rPr lang="pl-PL" noProof="0" dirty="0" smtClean="0"/>
              <a:t>Trzeci poziom</a:t>
            </a:r>
          </a:p>
          <a:p>
            <a:pPr lvl="3" rtl="0"/>
            <a:r>
              <a:rPr lang="pl-PL" noProof="0" dirty="0" smtClean="0"/>
              <a:t>Czwarty poziom</a:t>
            </a:r>
          </a:p>
          <a:p>
            <a:pPr lvl="4" rtl="0"/>
            <a:r>
              <a:rPr lang="pl-PL" noProof="0" dirty="0" smtClean="0"/>
              <a:t>Piąty poziom</a:t>
            </a:r>
            <a:endParaRPr lang="pl-PL" noProof="0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 hasCustomPrompt="1"/>
          </p:nvPr>
        </p:nvSpPr>
        <p:spPr>
          <a:xfrm>
            <a:off x="6551614" y="685800"/>
            <a:ext cx="5029199" cy="4191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pl-PL" noProof="0" dirty="0" smtClean="0"/>
              <a:t>Kliknij, aby edytować style wzorców tekstu</a:t>
            </a:r>
          </a:p>
          <a:p>
            <a:pPr lvl="1" rtl="0"/>
            <a:r>
              <a:rPr lang="pl-PL" noProof="0" dirty="0" smtClean="0"/>
              <a:t>Drugi poziom</a:t>
            </a:r>
          </a:p>
          <a:p>
            <a:pPr lvl="2" rtl="0"/>
            <a:r>
              <a:rPr lang="pl-PL" noProof="0" dirty="0" smtClean="0"/>
              <a:t>Trzeci poziom</a:t>
            </a:r>
          </a:p>
          <a:p>
            <a:pPr lvl="3" rtl="0"/>
            <a:r>
              <a:rPr lang="pl-PL" noProof="0" dirty="0" smtClean="0"/>
              <a:t>Czwarty poziom</a:t>
            </a:r>
          </a:p>
          <a:p>
            <a:pPr lvl="4" rtl="0"/>
            <a:r>
              <a:rPr lang="pl-PL" noProof="0" dirty="0" smtClean="0"/>
              <a:t>Piąty poziom</a:t>
            </a:r>
            <a:endParaRPr lang="pl-PL" noProof="0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5DF4BA-C102-4D94-96CF-A12B8B82E840}" type="datetime1">
              <a:rPr lang="pl-PL" noProof="0" smtClean="0"/>
              <a:t>2019-08-12</a:t>
            </a:fld>
            <a:endParaRPr lang="pl-PL" noProof="0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12207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441" y="5105400"/>
            <a:ext cx="10971372" cy="10668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93664" y="685800"/>
            <a:ext cx="5029200" cy="9906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 hasCustomPrompt="1"/>
          </p:nvPr>
        </p:nvSpPr>
        <p:spPr>
          <a:xfrm>
            <a:off x="1293664" y="1752600"/>
            <a:ext cx="5029200" cy="3200400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 dirty="0" smtClean="0"/>
              <a:t>Kliknij, aby edytować style wzorców tekstu</a:t>
            </a:r>
          </a:p>
          <a:p>
            <a:pPr lvl="1" rtl="0"/>
            <a:r>
              <a:rPr lang="pl-PL" noProof="0" dirty="0" smtClean="0"/>
              <a:t>Drugi poziom</a:t>
            </a:r>
          </a:p>
          <a:p>
            <a:pPr lvl="2" rtl="0"/>
            <a:r>
              <a:rPr lang="pl-PL" noProof="0" dirty="0" smtClean="0"/>
              <a:t>Trzeci poziom</a:t>
            </a:r>
          </a:p>
          <a:p>
            <a:pPr lvl="3" rtl="0"/>
            <a:r>
              <a:rPr lang="pl-PL" noProof="0" dirty="0" smtClean="0"/>
              <a:t>Czwarty poziom</a:t>
            </a:r>
          </a:p>
          <a:p>
            <a:pPr lvl="4" rtl="0"/>
            <a:r>
              <a:rPr lang="pl-PL" noProof="0" dirty="0" smtClean="0"/>
              <a:t>Piąty poziom</a:t>
            </a:r>
            <a:endParaRPr lang="pl-PL" noProof="0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551613" y="685800"/>
            <a:ext cx="5029200" cy="9906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 hasCustomPrompt="1"/>
          </p:nvPr>
        </p:nvSpPr>
        <p:spPr>
          <a:xfrm>
            <a:off x="6550025" y="1752600"/>
            <a:ext cx="5029200" cy="3200400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 dirty="0" smtClean="0"/>
              <a:t>Kliknij, aby edytować style wzorców tekstu</a:t>
            </a:r>
          </a:p>
          <a:p>
            <a:pPr lvl="1" rtl="0"/>
            <a:r>
              <a:rPr lang="pl-PL" noProof="0" dirty="0" smtClean="0"/>
              <a:t>Drugi poziom</a:t>
            </a:r>
          </a:p>
          <a:p>
            <a:pPr lvl="2" rtl="0"/>
            <a:r>
              <a:rPr lang="pl-PL" noProof="0" dirty="0" smtClean="0"/>
              <a:t>Trzeci poziom</a:t>
            </a:r>
          </a:p>
          <a:p>
            <a:pPr lvl="3" rtl="0"/>
            <a:r>
              <a:rPr lang="pl-PL" noProof="0" dirty="0" smtClean="0"/>
              <a:t>Czwarty poziom</a:t>
            </a:r>
          </a:p>
          <a:p>
            <a:pPr lvl="4" rtl="0"/>
            <a:r>
              <a:rPr lang="pl-PL" noProof="0" dirty="0" smtClean="0"/>
              <a:t>Piąty poziom</a:t>
            </a:r>
            <a:endParaRPr lang="pl-PL" noProof="0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97738D-5D09-4678-9D15-44C71F9FF473}" type="datetime1">
              <a:rPr lang="pl-PL" noProof="0" smtClean="0"/>
              <a:t>2019-08-12</a:t>
            </a:fld>
            <a:endParaRPr lang="pl-PL" noProof="0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56480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F800CD-F817-4D1D-9C86-AB10C1A6CC01}" type="datetime1">
              <a:rPr lang="pl-PL" noProof="0" smtClean="0"/>
              <a:t>2019-08-12</a:t>
            </a:fld>
            <a:endParaRPr lang="pl-PL" noProof="0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0823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C03BD0-9604-4CE4-A6A7-70D7EC14A1B1}" type="datetime1">
              <a:rPr lang="pl-PL" noProof="0" smtClean="0"/>
              <a:t>2019-08-12</a:t>
            </a:fld>
            <a:endParaRPr lang="pl-PL" noProof="0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4484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8014" y="685800"/>
            <a:ext cx="3962400" cy="4648200"/>
          </a:xfrm>
        </p:spPr>
        <p:txBody>
          <a:bodyPr rtlCol="0" anchor="b">
            <a:noAutofit/>
          </a:bodyPr>
          <a:lstStyle>
            <a:lvl1pPr algn="l">
              <a:defRPr sz="3600" b="0"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08013" y="5410200"/>
            <a:ext cx="3962400" cy="7620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 hasCustomPrompt="1"/>
          </p:nvPr>
        </p:nvSpPr>
        <p:spPr>
          <a:xfrm>
            <a:off x="4875212" y="685800"/>
            <a:ext cx="6704171" cy="54864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pl-PL" noProof="0" dirty="0" smtClean="0"/>
              <a:t>Kliknij, aby edytować style wzorców tekstu</a:t>
            </a:r>
          </a:p>
          <a:p>
            <a:pPr lvl="1" rtl="0"/>
            <a:r>
              <a:rPr lang="pl-PL" noProof="0" dirty="0" smtClean="0"/>
              <a:t>Drugi poziom</a:t>
            </a:r>
          </a:p>
          <a:p>
            <a:pPr lvl="2" rtl="0"/>
            <a:r>
              <a:rPr lang="pl-PL" noProof="0" dirty="0" smtClean="0"/>
              <a:t>Trzeci poziom</a:t>
            </a:r>
          </a:p>
          <a:p>
            <a:pPr lvl="3" rtl="0"/>
            <a:r>
              <a:rPr lang="pl-PL" noProof="0" dirty="0" smtClean="0"/>
              <a:t>Czwarty poziom</a:t>
            </a:r>
          </a:p>
          <a:p>
            <a:pPr lvl="4" rtl="0"/>
            <a:r>
              <a:rPr lang="pl-PL" noProof="0" dirty="0" smtClean="0"/>
              <a:t>Piąty poziom</a:t>
            </a:r>
            <a:endParaRPr lang="pl-PL" noProof="0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AB14D1-5080-4451-83F3-8F601FCFD30E}" type="datetime1">
              <a:rPr lang="pl-PL" noProof="0" smtClean="0"/>
              <a:t>2019-08-12</a:t>
            </a:fld>
            <a:endParaRPr lang="pl-PL" noProof="0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5069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8014" y="685800"/>
            <a:ext cx="3962400" cy="4648200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pl-PL" noProof="0" smtClean="0"/>
              <a:t>Kliknij, aby edytować styl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608013" y="5410200"/>
            <a:ext cx="3962400" cy="7620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 smtClean="0"/>
              <a:t>Kliknij, aby edytować style wzorca tekstu</a:t>
            </a:r>
          </a:p>
        </p:txBody>
      </p:sp>
      <p:sp>
        <p:nvSpPr>
          <p:cNvPr id="3" name="Obraz — symbol zastępczy 2" descr="Pusty symbol zastępczy pozwalający dodać obraz. Kliknij symbol zastępczy i wybierz obraz, który chcesz dodać"/>
          <p:cNvSpPr>
            <a:spLocks noGrp="1"/>
          </p:cNvSpPr>
          <p:nvPr>
            <p:ph type="pic" idx="1"/>
          </p:nvPr>
        </p:nvSpPr>
        <p:spPr>
          <a:xfrm>
            <a:off x="4875213" y="685800"/>
            <a:ext cx="6705600" cy="5486400"/>
          </a:xfrm>
          <a:ln w="63500">
            <a:solidFill>
              <a:schemeClr val="bg1"/>
            </a:solidFill>
            <a:miter lim="800000"/>
          </a:ln>
        </p:spPr>
        <p:txBody>
          <a:bodyPr rtlCol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893CE0-DE12-4121-954A-A35456698651}" type="datetime1">
              <a:rPr lang="pl-PL" noProof="0" smtClean="0"/>
              <a:t>2019-08-12</a:t>
            </a:fld>
            <a:endParaRPr lang="pl-PL" noProof="0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62742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-1588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93813" y="685800"/>
            <a:ext cx="10287000" cy="4190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 smtClean="0"/>
              <a:t>Kliknij, aby edytować style wzorców tekstu</a:t>
            </a:r>
          </a:p>
          <a:p>
            <a:pPr lvl="1" rtl="0"/>
            <a:r>
              <a:rPr lang="pl-PL" noProof="0" dirty="0" smtClean="0"/>
              <a:t>Drugi poziom</a:t>
            </a:r>
          </a:p>
          <a:p>
            <a:pPr lvl="2" rtl="0"/>
            <a:r>
              <a:rPr lang="pl-PL" noProof="0" dirty="0" smtClean="0"/>
              <a:t>Trzeci poziom</a:t>
            </a:r>
          </a:p>
          <a:p>
            <a:pPr lvl="3" rtl="0"/>
            <a:r>
              <a:rPr lang="pl-PL" noProof="0" dirty="0" smtClean="0"/>
              <a:t>Czwarty poziom</a:t>
            </a:r>
          </a:p>
          <a:p>
            <a:pPr lvl="4" rtl="0"/>
            <a:r>
              <a:rPr lang="pl-PL" noProof="0" dirty="0" smtClean="0"/>
              <a:t>Piąty poziom</a:t>
            </a:r>
            <a:endParaRPr lang="pl-PL" noProof="0" dirty="0"/>
          </a:p>
        </p:txBody>
      </p: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609441" y="5105400"/>
            <a:ext cx="10971372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-PL" noProof="0" dirty="0" smtClean="0"/>
              <a:t>Kliknij, aby edytować styl wzorca tytułu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B780F1DA-D3B3-4B20-98D7-926678C47389}" type="datetime1">
              <a:rPr lang="pl-PL" noProof="0" smtClean="0"/>
              <a:t>2019-08-12</a:t>
            </a:fld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 dirty="0" smtClean="0"/>
              <a:t>Dodaj stopkę</a:t>
            </a:r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A3F31473-23EB-4724-8B59-FE6D21D89FA4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84353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15950" indent="-28575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Corbe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80744" indent="-283464" algn="l" defTabSz="914400" rtl="0" eaLnBrk="1" latinLnBrk="0" hangingPunct="1">
        <a:lnSpc>
          <a:spcPct val="90000"/>
        </a:lnSpc>
        <a:spcBef>
          <a:spcPts val="600"/>
        </a:spcBef>
        <a:buFont typeface="Corbe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6479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48840" indent="-283464" algn="l" defTabSz="914400" rtl="0" eaLnBrk="1" latinLnBrk="0" hangingPunct="1">
        <a:lnSpc>
          <a:spcPct val="90000"/>
        </a:lnSpc>
        <a:spcBef>
          <a:spcPts val="600"/>
        </a:spcBef>
        <a:buFont typeface="Corbel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32888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916936" indent="-283464" algn="l" defTabSz="914400" rtl="0" eaLnBrk="1" latinLnBrk="0" hangingPunct="1">
        <a:lnSpc>
          <a:spcPct val="90000"/>
        </a:lnSpc>
        <a:spcBef>
          <a:spcPts val="600"/>
        </a:spcBef>
        <a:buFont typeface="Corbel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358134" indent="-28575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37828" y="4836639"/>
            <a:ext cx="8956702" cy="762000"/>
          </a:xfrm>
        </p:spPr>
        <p:txBody>
          <a:bodyPr rtlCol="0">
            <a:noAutofit/>
          </a:bodyPr>
          <a:lstStyle/>
          <a:p>
            <a:r>
              <a:rPr lang="pl-PL" sz="6000" dirty="0" smtClean="0"/>
              <a:t>M</a:t>
            </a:r>
            <a:r>
              <a:rPr lang="en-GB" sz="6000" dirty="0"/>
              <a:t>Ö</a:t>
            </a:r>
            <a:r>
              <a:rPr lang="pl-PL" sz="6000" dirty="0" err="1" smtClean="0"/>
              <a:t>ENCHENGLADBACH</a:t>
            </a:r>
            <a:r>
              <a:rPr lang="pl-PL" sz="6000" dirty="0" smtClean="0"/>
              <a:t> </a:t>
            </a:r>
          </a:p>
          <a:p>
            <a:r>
              <a:rPr lang="pl-PL" sz="6000" dirty="0" smtClean="0"/>
              <a:t>16-20. 01. 2019</a:t>
            </a:r>
          </a:p>
          <a:p>
            <a:pPr rtl="0"/>
            <a:endParaRPr lang="pl-PL" sz="6000" dirty="0"/>
          </a:p>
        </p:txBody>
      </p:sp>
      <p:pic>
        <p:nvPicPr>
          <p:cNvPr id="4" name="3 Imagen" descr="Creating and developing your futur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940" y="332656"/>
            <a:ext cx="7718775" cy="1511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860" y="2386014"/>
            <a:ext cx="4751290" cy="1079291"/>
          </a:xfrm>
          <a:prstGeom prst="rect">
            <a:avLst/>
          </a:prstGeom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596901" y="874240"/>
            <a:ext cx="3962400" cy="47243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pic>
        <p:nvPicPr>
          <p:cNvPr id="7" name="Picture 4" descr="Resultado de imagen de erasmus +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997" y="2204864"/>
            <a:ext cx="6080179" cy="173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8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062964" y="6184032"/>
            <a:ext cx="8229599" cy="3489176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Następnie ogłoszono zwycięzców. Byliśmy bardzo dumni i wzruszeni, bo zwycięzcą w kategorii Media agent został uczeń klasy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3F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-Adrian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Rojecki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. Po wręczeniu nagród udaliśmy się na lunch, zrobiliśmy pamiątkowe zdjęcie. Kolejnym punktem programu było zwiedzanie kompleksu sportowego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Borussia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Park. Po zwiedzaniu pojechaliśmy z naszymi gospodarzami I zwiedzaliśmy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Mönchengladbach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l-PL" noProof="0" dirty="0" smtClean="0"/>
              <a:t> </a:t>
            </a:r>
            <a:endParaRPr lang="pl-PL" noProof="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60" y="212799"/>
            <a:ext cx="8888809" cy="499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9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441" y="-5211960"/>
            <a:ext cx="8229599" cy="6081464"/>
          </a:xfrm>
        </p:spPr>
        <p:txBody>
          <a:bodyPr>
            <a:normAutofit/>
          </a:bodyPr>
          <a:lstStyle/>
          <a:p>
            <a:r>
              <a:rPr lang="pl-P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DZIEŃ PIĄTY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17748" y="869504"/>
            <a:ext cx="8231187" cy="762000"/>
          </a:xfrm>
        </p:spPr>
        <p:txBody>
          <a:bodyPr>
            <a:normAutofit fontScale="25000" lnSpcReduction="20000"/>
          </a:bodyPr>
          <a:lstStyle/>
          <a:p>
            <a:r>
              <a:rPr lang="pl-PL" sz="4300" dirty="0">
                <a:latin typeface="Arial" panose="020B0604020202020204" pitchFamily="34" charset="0"/>
                <a:cs typeface="Arial" panose="020B0604020202020204" pitchFamily="34" charset="0"/>
              </a:rPr>
              <a:t>Ostatni dzień rozpoczęliśmy od wspólnego śniadania. Wszystkie dania zostały przygotowane przez uczniów. Reprezentacja uczniów podziękowała uczestnikom projektu, koordynatorom i nauczycielom, którzy pomagali w realizacji projektu. Następnie były przemówienia koordynatora francuskiego pana </a:t>
            </a:r>
            <a:r>
              <a:rPr lang="pl-PL" sz="4300" dirty="0" err="1">
                <a:latin typeface="Arial" panose="020B0604020202020204" pitchFamily="34" charset="0"/>
                <a:cs typeface="Arial" panose="020B0604020202020204" pitchFamily="34" charset="0"/>
              </a:rPr>
              <a:t>Schooling</a:t>
            </a:r>
            <a:r>
              <a:rPr lang="pl-PL" sz="4300" dirty="0">
                <a:latin typeface="Arial" panose="020B0604020202020204" pitchFamily="34" charset="0"/>
                <a:cs typeface="Arial" panose="020B0604020202020204" pitchFamily="34" charset="0"/>
              </a:rPr>
              <a:t>, pani dyrektor szkoły niemieckiej pani </a:t>
            </a:r>
            <a:r>
              <a:rPr lang="pl-PL" sz="4300" dirty="0" err="1">
                <a:latin typeface="Arial" panose="020B0604020202020204" pitchFamily="34" charset="0"/>
                <a:cs typeface="Arial" panose="020B0604020202020204" pitchFamily="34" charset="0"/>
              </a:rPr>
              <a:t>Kölling</a:t>
            </a:r>
            <a:r>
              <a:rPr lang="pl-PL" sz="4300" dirty="0">
                <a:latin typeface="Arial" panose="020B0604020202020204" pitchFamily="34" charset="0"/>
                <a:cs typeface="Arial" panose="020B0604020202020204" pitchFamily="34" charset="0"/>
              </a:rPr>
              <a:t> oraz dyrektor naszej szkoły pani Marioli Borowskiej. To były bardzo wzruszające momenty. Potem pożegnaliśmy się z naszymi przyjaciółmi z Francji, Niemiec i Hiszpanii i wróciliśmy z naszymi gospodarzami do rodzin. Mieliśmy wspólnie spędzić popołudnie, a wieczorem o godzinie 19.45 Odlecieć do Polski.  Dzięki udziałowi w projekcie mieliśmy możliwość poznania nowych ludzi i ich zwyczajów, obserwowania ich życia codziennego, ćwiczenia języka obcego, zwiedzenia pięknych miejsc, a przede wszystkim nauczenia się wielu pożytecznych rzeczy, które się nam przydadzą w przyszłości.</a:t>
            </a:r>
            <a:endParaRPr lang="en-GB" sz="4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43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sz="4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pl-PL" dirty="0"/>
          </a:p>
          <a:p>
            <a:pPr rtl="0"/>
            <a:endParaRPr lang="pl-PL" noProof="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84" y="2143986"/>
            <a:ext cx="5055262" cy="379144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2024336"/>
            <a:ext cx="5374332" cy="403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8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BY MONIKA </a:t>
            </a:r>
            <a:r>
              <a:rPr lang="pl-PL" dirty="0" err="1" smtClean="0"/>
              <a:t>MARZANTOWICZ</a:t>
            </a:r>
            <a:endParaRPr lang="en-GB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47066" y="5606639"/>
            <a:ext cx="8231187" cy="7620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770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awartość — symbol zastępczy 2"/>
          <p:cNvSpPr>
            <a:spLocks noGrp="1"/>
          </p:cNvSpPr>
          <p:nvPr>
            <p:ph idx="13"/>
          </p:nvPr>
        </p:nvSpPr>
        <p:spPr>
          <a:xfrm>
            <a:off x="1293812" y="404665"/>
            <a:ext cx="10287000" cy="4472136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pl-PL" dirty="0"/>
              <a:t> </a:t>
            </a:r>
            <a:r>
              <a:rPr lang="pl-PL" dirty="0" smtClean="0"/>
              <a:t>PIERWSZY DZIEŃ</a:t>
            </a:r>
            <a:endParaRPr lang="en-GB" dirty="0"/>
          </a:p>
          <a:p>
            <a:pPr marL="0" indent="0">
              <a:buNone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Nasz ostatni wyjazd w ramach programu Erasmus+, projektu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Creating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and developing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rozpoczęliśmy o godzinie 6.00 na lotnisku Chopina. Do Dusseldorfu dotarliśmy z niewielkim opóźnieniem. Z lotniska odebrali nas niemieccy nauczyciele i uczniowie. Pierwszy wspólny lunch zjedliśmy w szkolnej stołówce. Po posiłku nastąpiło oficjalne otwarcie warsztatów przez panią dyrektor szkoły Susanne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Kölling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pl-P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77788" y="7245424"/>
            <a:ext cx="10971372" cy="10668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2091629"/>
            <a:ext cx="4464496" cy="334837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28" y="1916832"/>
            <a:ext cx="4180456" cy="235150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686" y="4461461"/>
            <a:ext cx="3479253" cy="195708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92" y="4490774"/>
            <a:ext cx="3427141" cy="192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1400" dirty="0"/>
              <a:t>Pierwszym punktem programu był pokaz filmu z warsztatów w Lyonie. Następnie koordynator Rene </a:t>
            </a:r>
            <a:r>
              <a:rPr lang="pl-PL" sz="1400" dirty="0" err="1"/>
              <a:t>Amels</a:t>
            </a:r>
            <a:r>
              <a:rPr lang="pl-PL" sz="1400" dirty="0"/>
              <a:t> przedstawił plan warsztatów na kolejne dni. Potem obejrzeliśmy film przygotowany przez uczniów z Niemiec, o firmach, do których pisaliśmy listy motywacyjne oraz CV. Po pokazie filmu wszyscy uczestnicy zostali podzieli na 4 grupy, zgodnie z zawodami, na które aplikowali wcześniej. Po krótkim spotkaniu w grupach zwiedzaliśmy szkołę. Od godziny 16.00 spędzaliśmy czas z uczniami i rodzinami. Czekaliśmy w napięciu na informację, kto z nas został zakwalifikowany do rozmowy kwalifikacyjnej z naszymi nauczycielami. </a:t>
            </a:r>
            <a:endParaRPr lang="en-GB" sz="14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20" y="2109589"/>
            <a:ext cx="3707904" cy="278092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7" y="2111226"/>
            <a:ext cx="4942284" cy="278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0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3772" y="-1836018"/>
            <a:ext cx="8229599" cy="2819400"/>
          </a:xfrm>
        </p:spPr>
        <p:txBody>
          <a:bodyPr>
            <a:normAutofit/>
          </a:bodyPr>
          <a:lstStyle/>
          <a:p>
            <a:r>
              <a:rPr lang="pl-PL" sz="2800" dirty="0" smtClean="0"/>
              <a:t>DZIEŃ DRUGI</a:t>
            </a:r>
            <a:endParaRPr lang="en-GB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69876" y="1202532"/>
            <a:ext cx="8231187" cy="762000"/>
          </a:xfrm>
        </p:spPr>
        <p:txBody>
          <a:bodyPr>
            <a:normAutofit/>
          </a:bodyPr>
          <a:lstStyle/>
          <a:p>
            <a:r>
              <a:rPr lang="pl-PL" b="1" dirty="0"/>
              <a:t> </a:t>
            </a:r>
            <a:endParaRPr lang="en-GB" dirty="0"/>
          </a:p>
        </p:txBody>
      </p:sp>
      <p:sp>
        <p:nvSpPr>
          <p:cNvPr id="7" name="Prostokąt 6"/>
          <p:cNvSpPr/>
          <p:nvPr/>
        </p:nvSpPr>
        <p:spPr>
          <a:xfrm>
            <a:off x="551061" y="1202532"/>
            <a:ext cx="6092826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Następnego dzień rozpoczął się trzema warsztatami. Pierwszy z nich prowadzony przez panią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Oehlers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dotyczył komunikacji i retoryki. Dowiedzieliśmy się jak skutecznie komunikować się z ludźmi, jakie techniki i strategie należy stosować, żeby przekaz  był jasny i precyzyjny. Drugi warsztat prowadzony panią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Wehren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dotyczył pisania listów motywacyjnych. Pani wytłumaczyła nam jak prawidłowo konstruować listy motywacyjne, jakich ustrzec się błędów, jakie informacje są niezbędne a co można pominąć.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194" y="298999"/>
            <a:ext cx="4837675" cy="362825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08" y="3049045"/>
            <a:ext cx="4919531" cy="368964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72" y="4146405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1988" y="-2043608"/>
            <a:ext cx="8229599" cy="2819400"/>
          </a:xfrm>
        </p:spPr>
        <p:txBody>
          <a:bodyPr>
            <a:normAutofit/>
          </a:bodyPr>
          <a:lstStyle/>
          <a:p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Warsztat radzenie sobie z porażką poprowadził </a:t>
            </a:r>
            <a:r>
              <a:rPr lang="pl-P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pan </a:t>
            </a:r>
            <a:r>
              <a:rPr lang="pl-PL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Antony</a:t>
            </a:r>
            <a:r>
              <a:rPr lang="pl-P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Schooling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l-P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Dzięki 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niemu dowiedzieliśmy się jak reagować i radzić sobie w stresujących sytuacjach.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5" y="1412776"/>
            <a:ext cx="5052053" cy="378904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295" y="775792"/>
            <a:ext cx="5256584" cy="2956829"/>
          </a:xfrm>
          <a:prstGeom prst="rect">
            <a:avLst/>
          </a:prstGeom>
        </p:spPr>
      </p:pic>
      <p:sp>
        <p:nvSpPr>
          <p:cNvPr id="9" name="Symbol zastępczy tekstu 4"/>
          <p:cNvSpPr txBox="1">
            <a:spLocks/>
          </p:cNvSpPr>
          <p:nvPr/>
        </p:nvSpPr>
        <p:spPr>
          <a:xfrm>
            <a:off x="660400" y="5445224"/>
            <a:ext cx="8231187" cy="762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Corbe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orbe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orbe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orbe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566" y="3933056"/>
            <a:ext cx="4905992" cy="275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5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3"/>
          </p:nvPr>
        </p:nvSpPr>
        <p:spPr>
          <a:xfrm>
            <a:off x="951627" y="318121"/>
            <a:ext cx="10287000" cy="4190999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r>
              <a:rPr lang="pl-P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Po 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warsztatach pojechaliśmy do restauracji </a:t>
            </a:r>
            <a:r>
              <a:rPr lang="pl-PL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Monforts</a:t>
            </a:r>
            <a:r>
              <a:rPr lang="pl-PL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Quartier</a:t>
            </a:r>
            <a:r>
              <a:rPr lang="pl-PL" sz="1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w której </a:t>
            </a:r>
            <a:r>
              <a:rPr lang="pl-PL" sz="1400" i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jedliśmy pyszny obiad. Po obiedzie zwiedzaliśmy  Technical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pl-PL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useum</a:t>
            </a:r>
            <a:r>
              <a:rPr lang="pl-PL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pl-PL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extile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. W muzeum zaprezentowano nam proces produkcji materiałów, maszyny i urządzenia do tego służące i barwniki. Po zwiedzaniu mogliśmy już spędzać czas z naszymi gospodarzami.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16" y="980728"/>
            <a:ext cx="5504612" cy="309634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596" y="983400"/>
            <a:ext cx="2545779" cy="254577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4221088"/>
            <a:ext cx="4510237" cy="253700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262" y="3742531"/>
            <a:ext cx="5198313" cy="292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8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5780" y="-2043608"/>
            <a:ext cx="8229599" cy="2819400"/>
          </a:xfrm>
        </p:spPr>
        <p:txBody>
          <a:bodyPr>
            <a:normAutofit/>
          </a:bodyPr>
          <a:lstStyle/>
          <a:p>
            <a:r>
              <a:rPr lang="pl-P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DZIEŃ TRZECI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77788" y="758999"/>
            <a:ext cx="8231187" cy="762000"/>
          </a:xfrm>
        </p:spPr>
        <p:txBody>
          <a:bodyPr>
            <a:noAutofit/>
          </a:bodyPr>
          <a:lstStyle/>
          <a:p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Kolejny dzień rozpoczął się od przeprowadzenia rozmów kwalifikacyjnych z kandydatami, którzy przygotowali i przesłali najlepsze listy motywacyjne oraz CV. Rozmowy przeprowadzali nauczyciele z państw biorących udział w projekcie. Pozostali uczniowie słuchali i robili notatki, a po przeprowadzonych rozmowach dzieli się swoimi spostrzeżeniami dotyczącymi zachowania aplikanta w czasie rozmowy, wskazywały pozytywne elementy, ale doradzały, co można by zmienić, żeby następnym razem wypaść lepiej. Następnie pan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Amels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wyjaśnił, czym zajmuje się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Center Centrum Rekrutacji i jaki wpływ ma na kandydatów na pracowników. Po prezentacji uczniowie z nauczycielami pracowali w zespołach i rozwiązywali przykładowe formularze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387" y="758999"/>
            <a:ext cx="3176353" cy="178669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20" y="3032026"/>
            <a:ext cx="5909912" cy="332432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2564904"/>
            <a:ext cx="5725407" cy="322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77788" y="260648"/>
            <a:ext cx="8231187" cy="762000"/>
          </a:xfrm>
        </p:spPr>
        <p:txBody>
          <a:bodyPr>
            <a:normAutofit/>
          </a:bodyPr>
          <a:lstStyle/>
          <a:p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Po intensywnych zajęciach, o godzinie 13.00  Pojechaliśmy na wycieczkę do Kolonii. To niesamowite miasto, które zrobiło na nas ogromne wrażenie. Wróciliśmy późnym wieczorem, zmęczeni, ale pełni pozytywnych wrażeń i emocji.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1166944"/>
            <a:ext cx="7613774" cy="508931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684" y="480375"/>
            <a:ext cx="3458808" cy="345880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7241" y="4292699"/>
            <a:ext cx="1280741" cy="227687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860" y="4184687"/>
            <a:ext cx="1402254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1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3165" y="-4707904"/>
            <a:ext cx="8229599" cy="5433392"/>
          </a:xfrm>
        </p:spPr>
        <p:txBody>
          <a:bodyPr>
            <a:normAutofit/>
          </a:bodyPr>
          <a:lstStyle/>
          <a:p>
            <a:r>
              <a:rPr lang="pl-P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DZIEŃ CZWARTY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61764" y="737270"/>
            <a:ext cx="8231187" cy="762000"/>
          </a:xfrm>
        </p:spPr>
        <p:txBody>
          <a:bodyPr>
            <a:noAutofit/>
          </a:bodyPr>
          <a:lstStyle/>
          <a:p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Najważniejsze wydarzenie odbyło się na stadionie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Borussia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Park. Od godziny 9.00 Trwały rozmowy kwalifikacyjne kandydatów, którzy zostali wybrani w poprzedniej rundzie. Uczestnicy rozmawiali z pracownikami 4 instytucji, które jako nagrodę ufundowały praktyki w tych miejscach.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Mönchengladbach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City Services,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Rheinische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Post media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Scheidt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&amp; Bachmann i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Stadtsparkasse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Mönchengladbach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to instytucje i firmy, które promują młodych pracowników i umożliwiają zdobycie doświadczenia zawodowego na różnych stanowiskach pracy. Następnie był pokaz filmu podsumowującego naszą pracę w czasie trwania projektu. 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Po filmie przemawiali pani dyrektor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Kölling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, pan burmistrz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Mönchengladbach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Hans Wilhelm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Reiners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oraz pracownicy firm, którzy brali udział w rozmowach kwalifikacyjnych.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pl-PL" noProof="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2939827"/>
            <a:ext cx="5806381" cy="326608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80" y="3226703"/>
            <a:ext cx="5558351" cy="312657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702" y="116632"/>
            <a:ext cx="2139702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4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ezentacja sprzedażowa na temat produktu lub usługi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3494BA"/>
      </a:accent6>
      <a:hlink>
        <a:srgbClr val="6B9F25"/>
      </a:hlink>
      <a:folHlink>
        <a:srgbClr val="9F6715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4400000" scaled="0"/>
          <a:tileRect/>
        </a:gra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7400000" scaled="0"/>
          <a:tileRect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5459472_TF03460555.potx" id="{AF5A5829-C9E1-46F2-BBA1-A6C061742495}" vid="{E554AB75-EA71-4376-988C-89C8B9D32986}"/>
    </a:ext>
  </a:extLst>
</a:theme>
</file>

<file path=ppt/theme/theme2.xml><?xml version="1.0" encoding="utf-8"?>
<a:theme xmlns:a="http://schemas.openxmlformats.org/drawingml/2006/main" name="Motyw pakietu Offic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3494BA"/>
      </a:accent6>
      <a:hlink>
        <a:srgbClr val="6B9F25"/>
      </a:hlink>
      <a:folHlink>
        <a:srgbClr val="9F6715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3494BA"/>
      </a:accent6>
      <a:hlink>
        <a:srgbClr val="6B9F25"/>
      </a:hlink>
      <a:folHlink>
        <a:srgbClr val="9F6715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Biznesowa prezentacja sprzedażowa na temat produktu lub usługi</Template>
  <TotalTime>90</TotalTime>
  <Words>694</Words>
  <Application>Microsoft Office PowerPoint</Application>
  <PresentationFormat>Niestandardowy</PresentationFormat>
  <Paragraphs>26</Paragraphs>
  <Slides>12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7" baseType="lpstr">
      <vt:lpstr>Arial</vt:lpstr>
      <vt:lpstr>Calibri</vt:lpstr>
      <vt:lpstr>Cambria</vt:lpstr>
      <vt:lpstr>Corbel</vt:lpstr>
      <vt:lpstr>Prezentacja sprzedażowa na temat produktu lub usługi</vt:lpstr>
      <vt:lpstr>Prezentacja programu PowerPoint</vt:lpstr>
      <vt:lpstr>Prezentacja programu PowerPoint</vt:lpstr>
      <vt:lpstr>Prezentacja programu PowerPoint</vt:lpstr>
      <vt:lpstr>DZIEŃ DRUGI</vt:lpstr>
      <vt:lpstr>Warsztat radzenie sobie z porażką poprowadził pan Antony Schooling.  Dzięki niemu dowiedzieliśmy się jak reagować i radzić sobie w stresujących sytuacjach.</vt:lpstr>
      <vt:lpstr>Prezentacja programu PowerPoint</vt:lpstr>
      <vt:lpstr>DZIEŃ TRZECI</vt:lpstr>
      <vt:lpstr>Prezentacja programu PowerPoint</vt:lpstr>
      <vt:lpstr>DZIEŃ CZWARTY</vt:lpstr>
      <vt:lpstr>Prezentacja programu PowerPoint</vt:lpstr>
      <vt:lpstr>DZIEŃ PIĄTY</vt:lpstr>
      <vt:lpstr>BY MONIKA MARZANTOWICZ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Jakub Chatkowski</dc:creator>
  <cp:lastModifiedBy>Jakub Chatkowski</cp:lastModifiedBy>
  <cp:revision>11</cp:revision>
  <dcterms:created xsi:type="dcterms:W3CDTF">2019-07-02T12:21:40Z</dcterms:created>
  <dcterms:modified xsi:type="dcterms:W3CDTF">2019-08-12T12:52:18Z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