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05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18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35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3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3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93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30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19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35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90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9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6FC7-8FF4-484B-A7EA-347633D9617E}" type="datetimeFigureOut">
              <a:rPr lang="pl-PL" smtClean="0"/>
              <a:t>2018-10-08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90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03041" y="22941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Warsztaty ,,Fascynujący świat pszczół”</a:t>
            </a:r>
            <a:br>
              <a:rPr lang="pl-PL" b="1" dirty="0" smtClean="0"/>
            </a:br>
            <a:r>
              <a:rPr lang="pl-PL" b="1" dirty="0" smtClean="0"/>
              <a:t>Gwiazdki i </a:t>
            </a:r>
            <a:r>
              <a:rPr lang="pl-PL" b="1" dirty="0"/>
              <a:t>R</a:t>
            </a:r>
            <a:r>
              <a:rPr lang="pl-PL" b="1" dirty="0" smtClean="0"/>
              <a:t>ybki</a:t>
            </a:r>
            <a:br>
              <a:rPr lang="pl-PL" b="1" dirty="0" smtClean="0"/>
            </a:br>
            <a:r>
              <a:rPr lang="pl-PL" b="1" dirty="0" smtClean="0"/>
              <a:t>26.09.2018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877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23" y="2421467"/>
            <a:ext cx="5915377" cy="443653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6623" cy="47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6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1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7" y="516465"/>
            <a:ext cx="7603066" cy="57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3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" y="0"/>
            <a:ext cx="51435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8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6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1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8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6733" cy="45275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32" y="2241550"/>
            <a:ext cx="6155267" cy="46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1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10" y="685800"/>
            <a:ext cx="7258756" cy="54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6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44958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90" y="2218267"/>
            <a:ext cx="6186309" cy="46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6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2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8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33" y="2660649"/>
            <a:ext cx="5596467" cy="419735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5533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</Words>
  <Application>Microsoft Office PowerPoint</Application>
  <PresentationFormat>Panoramiczny</PresentationFormat>
  <Paragraphs>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Warsztaty ,,Fascynujący świat pszczół” Gwiazdki i Rybki 26.09.2018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Teatrzyk ,,Wyprawa do ZOO”</dc:title>
  <dc:creator>Beata Kołek</dc:creator>
  <cp:lastModifiedBy>Milena Maliszewska</cp:lastModifiedBy>
  <cp:revision>6</cp:revision>
  <dcterms:created xsi:type="dcterms:W3CDTF">2018-10-03T11:28:00Z</dcterms:created>
  <dcterms:modified xsi:type="dcterms:W3CDTF">2018-10-08T11:06:50Z</dcterms:modified>
</cp:coreProperties>
</file>