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54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BA131-0696-4737-8599-FE5F3BC22B39}" type="datetimeFigureOut">
              <a:rPr lang="pl-PL" smtClean="0"/>
              <a:pPr/>
              <a:t>2018-12-27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A3FAC-F118-4F75-8B47-32CC32DE723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BA131-0696-4737-8599-FE5F3BC22B39}" type="datetimeFigureOut">
              <a:rPr lang="pl-PL" smtClean="0"/>
              <a:pPr/>
              <a:t>2018-12-27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A3FAC-F118-4F75-8B47-32CC32DE723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BA131-0696-4737-8599-FE5F3BC22B39}" type="datetimeFigureOut">
              <a:rPr lang="pl-PL" smtClean="0"/>
              <a:pPr/>
              <a:t>2018-12-27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A3FAC-F118-4F75-8B47-32CC32DE723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BA131-0696-4737-8599-FE5F3BC22B39}" type="datetimeFigureOut">
              <a:rPr lang="pl-PL" smtClean="0"/>
              <a:pPr/>
              <a:t>2018-12-27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A3FAC-F118-4F75-8B47-32CC32DE723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BA131-0696-4737-8599-FE5F3BC22B39}" type="datetimeFigureOut">
              <a:rPr lang="pl-PL" smtClean="0"/>
              <a:pPr/>
              <a:t>2018-12-27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A3FAC-F118-4F75-8B47-32CC32DE723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BA131-0696-4737-8599-FE5F3BC22B39}" type="datetimeFigureOut">
              <a:rPr lang="pl-PL" smtClean="0"/>
              <a:pPr/>
              <a:t>2018-12-27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A3FAC-F118-4F75-8B47-32CC32DE723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BA131-0696-4737-8599-FE5F3BC22B39}" type="datetimeFigureOut">
              <a:rPr lang="pl-PL" smtClean="0"/>
              <a:pPr/>
              <a:t>2018-12-27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A3FAC-F118-4F75-8B47-32CC32DE723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BA131-0696-4737-8599-FE5F3BC22B39}" type="datetimeFigureOut">
              <a:rPr lang="pl-PL" smtClean="0"/>
              <a:pPr/>
              <a:t>2018-12-27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A3FAC-F118-4F75-8B47-32CC32DE723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BA131-0696-4737-8599-FE5F3BC22B39}" type="datetimeFigureOut">
              <a:rPr lang="pl-PL" smtClean="0"/>
              <a:pPr/>
              <a:t>2018-12-27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A3FAC-F118-4F75-8B47-32CC32DE723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BA131-0696-4737-8599-FE5F3BC22B39}" type="datetimeFigureOut">
              <a:rPr lang="pl-PL" smtClean="0"/>
              <a:pPr/>
              <a:t>2018-12-27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A3FAC-F118-4F75-8B47-32CC32DE723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BA131-0696-4737-8599-FE5F3BC22B39}" type="datetimeFigureOut">
              <a:rPr lang="pl-PL" smtClean="0"/>
              <a:pPr/>
              <a:t>2018-12-27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A3FAC-F118-4F75-8B47-32CC32DE723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BA131-0696-4737-8599-FE5F3BC22B39}" type="datetimeFigureOut">
              <a:rPr lang="pl-PL" smtClean="0"/>
              <a:pPr/>
              <a:t>2018-12-27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CA3FAC-F118-4F75-8B47-32CC32DE7232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2520280"/>
          </a:xfrm>
        </p:spPr>
        <p:txBody>
          <a:bodyPr>
            <a:normAutofit/>
          </a:bodyPr>
          <a:lstStyle/>
          <a:p>
            <a:r>
              <a:rPr lang="pl-PL" b="1" dirty="0" smtClean="0"/>
              <a:t>Wycieczka do Fabryki bombek </a:t>
            </a:r>
            <a:br>
              <a:rPr lang="pl-PL" b="1" dirty="0" smtClean="0"/>
            </a:br>
            <a:r>
              <a:rPr lang="pl-PL" b="1" dirty="0" smtClean="0"/>
              <a:t>Grupa 0a</a:t>
            </a:r>
            <a:br>
              <a:rPr lang="pl-PL" b="1" dirty="0" smtClean="0"/>
            </a:br>
            <a:r>
              <a:rPr lang="pl-PL" b="1" dirty="0" smtClean="0"/>
              <a:t>19.12.2018r.</a:t>
            </a:r>
            <a:endParaRPr lang="pl-PL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83362"/>
          </a:xfrm>
        </p:spPr>
        <p:txBody>
          <a:bodyPr>
            <a:normAutofit fontScale="90000"/>
          </a:bodyPr>
          <a:lstStyle/>
          <a:p>
            <a:r>
              <a:rPr lang="pl-PL" sz="2000" b="1" dirty="0">
                <a:latin typeface="Arial Rounded MT Bold" pitchFamily="34" charset="0"/>
              </a:rPr>
              <a:t>W dniu 19 grudnia 2018 roku uczniowie grupy 0a i 0c wybrali się na wycieczkę do Fabryki Bombek „FOGIEL” w Warszawie. Dzieci kolejno zwiedzały pomieszczenia fabryki obserwując poszczególne etapy powstawania szklanych bombek choinkowych.</a:t>
            </a:r>
            <a:br>
              <a:rPr lang="pl-PL" sz="2000" b="1" dirty="0">
                <a:latin typeface="Arial Rounded MT Bold" pitchFamily="34" charset="0"/>
              </a:rPr>
            </a:br>
            <a:r>
              <a:rPr lang="pl-PL" sz="2000" b="1" dirty="0">
                <a:latin typeface="Arial Rounded MT Bold" pitchFamily="34" charset="0"/>
              </a:rPr>
              <a:t>Dmuchalnia bombek:  </a:t>
            </a:r>
            <a:r>
              <a:rPr lang="pl-PL" sz="2000" b="1" dirty="0" smtClean="0">
                <a:latin typeface="Arial Rounded MT Bold" pitchFamily="34" charset="0"/>
              </a:rPr>
              <a:t>w miejscu </a:t>
            </a:r>
            <a:r>
              <a:rPr lang="pl-PL" sz="2000" b="1" dirty="0">
                <a:latin typeface="Arial Rounded MT Bold" pitchFamily="34" charset="0"/>
              </a:rPr>
              <a:t>tym dzieci poznały proces wydmuchiwania szklanych ozdób. Nad gorącym palnikiem pracownik fabryki wydmuchiwał szklane kule. Podczas pokazu dzieci miały okazję poznać sposoby uzyskiwania bombek różnych kształtów: </a:t>
            </a:r>
            <a:r>
              <a:rPr lang="pl-PL" sz="2000" b="1" dirty="0" smtClean="0">
                <a:latin typeface="Arial Rounded MT Bold" pitchFamily="34" charset="0"/>
              </a:rPr>
              <a:t>tradycyjnej bombki, </a:t>
            </a:r>
            <a:r>
              <a:rPr lang="pl-PL" sz="2000" b="1" dirty="0">
                <a:latin typeface="Arial Rounded MT Bold" pitchFamily="34" charset="0"/>
              </a:rPr>
              <a:t>szyszki i domku. </a:t>
            </a:r>
            <a:br>
              <a:rPr lang="pl-PL" sz="2000" b="1" dirty="0">
                <a:latin typeface="Arial Rounded MT Bold" pitchFamily="34" charset="0"/>
              </a:rPr>
            </a:br>
            <a:r>
              <a:rPr lang="pl-PL" sz="2000" b="1" dirty="0" err="1">
                <a:latin typeface="Arial Rounded MT Bold" pitchFamily="34" charset="0"/>
              </a:rPr>
              <a:t>Srebrzalnia</a:t>
            </a:r>
            <a:r>
              <a:rPr lang="pl-PL" sz="2000" b="1" dirty="0">
                <a:latin typeface="Arial Rounded MT Bold" pitchFamily="34" charset="0"/>
              </a:rPr>
              <a:t>: </a:t>
            </a:r>
            <a:r>
              <a:rPr lang="pl-PL" sz="2000" b="1" dirty="0" smtClean="0">
                <a:latin typeface="Arial Rounded MT Bold" pitchFamily="34" charset="0"/>
              </a:rPr>
              <a:t>  uczniowie </a:t>
            </a:r>
            <a:r>
              <a:rPr lang="pl-PL" sz="2000" b="1" dirty="0">
                <a:latin typeface="Arial Rounded MT Bold" pitchFamily="34" charset="0"/>
              </a:rPr>
              <a:t>poznali magię srebrzenia bombek. Do każdej bombki wstrzyknięto mieszankę azotanu srebra i katalizator. Dzięki potrząsaniu bańka uzyskała piękny srebrny </a:t>
            </a:r>
            <a:r>
              <a:rPr lang="pl-PL" sz="2000" b="1" dirty="0" smtClean="0">
                <a:latin typeface="Arial Rounded MT Bold" pitchFamily="34" charset="0"/>
              </a:rPr>
              <a:t>kolor.</a:t>
            </a:r>
            <a:br>
              <a:rPr lang="pl-PL" sz="2000" b="1" dirty="0" smtClean="0">
                <a:latin typeface="Arial Rounded MT Bold" pitchFamily="34" charset="0"/>
              </a:rPr>
            </a:br>
            <a:r>
              <a:rPr lang="pl-PL" sz="2000" b="1" dirty="0" smtClean="0">
                <a:latin typeface="Arial Rounded MT Bold" pitchFamily="34" charset="0"/>
              </a:rPr>
              <a:t>Pracownia </a:t>
            </a:r>
            <a:r>
              <a:rPr lang="pl-PL" sz="2000" b="1" dirty="0">
                <a:latin typeface="Arial Rounded MT Bold" pitchFamily="34" charset="0"/>
              </a:rPr>
              <a:t>malarska: </a:t>
            </a:r>
            <a:r>
              <a:rPr lang="pl-PL" sz="2000" b="1" dirty="0" smtClean="0">
                <a:latin typeface="Arial Rounded MT Bold" pitchFamily="34" charset="0"/>
              </a:rPr>
              <a:t>ostatnim </a:t>
            </a:r>
            <a:r>
              <a:rPr lang="pl-PL" sz="2000" b="1" dirty="0">
                <a:latin typeface="Arial Rounded MT Bold" pitchFamily="34" charset="0"/>
              </a:rPr>
              <a:t>etapem wycieczki była pracownia malarska. Pani  </a:t>
            </a:r>
            <a:r>
              <a:rPr lang="pl-PL" sz="2000" b="1" dirty="0" smtClean="0">
                <a:latin typeface="Arial Rounded MT Bold" pitchFamily="34" charset="0"/>
              </a:rPr>
              <a:t>zajmująca się zdobieniem bombek </a:t>
            </a:r>
            <a:r>
              <a:rPr lang="pl-PL" sz="2000" b="1" dirty="0">
                <a:latin typeface="Arial Rounded MT Bold" pitchFamily="34" charset="0"/>
              </a:rPr>
              <a:t>pokazała i wyjaśniła dzieciom różne sposoby zdobienia. Uczniowie malowali własne kompozycje i okraszali je brokatem.</a:t>
            </a:r>
            <a:br>
              <a:rPr lang="pl-PL" sz="2000" b="1" dirty="0">
                <a:latin typeface="Arial Rounded MT Bold" pitchFamily="34" charset="0"/>
              </a:rPr>
            </a:br>
            <a:r>
              <a:rPr lang="pl-PL" sz="2000" b="1" dirty="0" smtClean="0">
                <a:latin typeface="Arial Rounded MT Bold" pitchFamily="34" charset="0"/>
              </a:rPr>
              <a:t/>
            </a:r>
            <a:br>
              <a:rPr lang="pl-PL" sz="2000" b="1" dirty="0" smtClean="0">
                <a:latin typeface="Arial Rounded MT Bold" pitchFamily="34" charset="0"/>
              </a:rPr>
            </a:br>
            <a:r>
              <a:rPr lang="pl-PL" sz="2000" b="1" dirty="0">
                <a:latin typeface="Arial Rounded MT Bold" pitchFamily="34" charset="0"/>
              </a:rPr>
              <a:t/>
            </a:r>
            <a:br>
              <a:rPr lang="pl-PL" sz="2000" b="1" dirty="0">
                <a:latin typeface="Arial Rounded MT Bold" pitchFamily="34" charset="0"/>
              </a:rPr>
            </a:br>
            <a:r>
              <a:rPr lang="pl-PL" sz="2000" b="1" dirty="0" smtClean="0">
                <a:latin typeface="Arial Rounded MT Bold" pitchFamily="34" charset="0"/>
              </a:rPr>
              <a:t/>
            </a:r>
            <a:br>
              <a:rPr lang="pl-PL" sz="2000" b="1" dirty="0" smtClean="0">
                <a:latin typeface="Arial Rounded MT Bold" pitchFamily="34" charset="0"/>
              </a:rPr>
            </a:br>
            <a:r>
              <a:rPr lang="pl-PL" sz="2000" b="1" dirty="0">
                <a:latin typeface="Arial Rounded MT Bold" pitchFamily="34" charset="0"/>
              </a:rPr>
              <a:t/>
            </a:r>
            <a:br>
              <a:rPr lang="pl-PL" sz="2000" b="1" dirty="0">
                <a:latin typeface="Arial Rounded MT Bold" pitchFamily="34" charset="0"/>
              </a:rPr>
            </a:br>
            <a:r>
              <a:rPr lang="pl-PL" sz="2000" b="1" dirty="0" smtClean="0">
                <a:latin typeface="Arial Rounded MT Bold" pitchFamily="34" charset="0"/>
              </a:rPr>
              <a:t>Po </a:t>
            </a:r>
            <a:r>
              <a:rPr lang="pl-PL" sz="2000" b="1" dirty="0">
                <a:latin typeface="Arial Rounded MT Bold" pitchFamily="34" charset="0"/>
              </a:rPr>
              <a:t>artystycznej  pracy przyszła pora na pysznego pączka i herbatę. </a:t>
            </a:r>
            <a:br>
              <a:rPr lang="pl-PL" sz="2000" b="1" dirty="0">
                <a:latin typeface="Arial Rounded MT Bold" pitchFamily="34" charset="0"/>
              </a:rPr>
            </a:br>
            <a:r>
              <a:rPr lang="pl-PL" sz="2000" b="1" dirty="0">
                <a:latin typeface="Arial Rounded MT Bold" pitchFamily="34" charset="0"/>
              </a:rPr>
              <a:t>Na zakończenie wycieczki dzieci otrzymały własnoręcznie udekorowane bombki.</a:t>
            </a:r>
            <a:br>
              <a:rPr lang="pl-PL" sz="2000" b="1" dirty="0">
                <a:latin typeface="Arial Rounded MT Bold" pitchFamily="34" charset="0"/>
              </a:rPr>
            </a:br>
            <a:r>
              <a:rPr lang="pl-PL" sz="2000" b="1" dirty="0">
                <a:latin typeface="Arial Rounded MT Bold" pitchFamily="34" charset="0"/>
              </a:rPr>
              <a:t> </a:t>
            </a:r>
            <a:br>
              <a:rPr lang="pl-PL" sz="2000" b="1" dirty="0">
                <a:latin typeface="Arial Rounded MT Bold" pitchFamily="34" charset="0"/>
              </a:rPr>
            </a:br>
            <a:endParaRPr lang="pl-PL" sz="2000" b="1" dirty="0"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06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328738" y="457200"/>
            <a:ext cx="2143125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braz 2" descr="064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5672138" y="457200"/>
            <a:ext cx="2143125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Obraz 3" descr="065.jpg"/>
          <p:cNvPicPr>
            <a:picLocks noGrp="1" noChangeAspect="1"/>
          </p:cNvPicPr>
          <p:nvPr isPhoto="1"/>
        </p:nvPicPr>
        <p:blipFill>
          <a:blip r:embed="rId4" cstate="print">
            <a:lum/>
          </a:blip>
          <a:stretch>
            <a:fillRect/>
          </a:stretch>
        </p:blipFill>
        <p:spPr>
          <a:xfrm>
            <a:off x="1328738" y="3543300"/>
            <a:ext cx="2143125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az 4" descr="066.jpg"/>
          <p:cNvPicPr>
            <a:picLocks noGrp="1" noChangeAspect="1"/>
          </p:cNvPicPr>
          <p:nvPr isPhoto="1"/>
        </p:nvPicPr>
        <p:blipFill>
          <a:blip r:embed="rId5" cstate="print">
            <a:lum/>
          </a:blip>
          <a:stretch>
            <a:fillRect/>
          </a:stretch>
        </p:blipFill>
        <p:spPr>
          <a:xfrm>
            <a:off x="5672138" y="3543300"/>
            <a:ext cx="2143125" cy="285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06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328738" y="457200"/>
            <a:ext cx="2143125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braz 2" descr="068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5672138" y="457200"/>
            <a:ext cx="2143125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Obraz 3" descr="069.jpg"/>
          <p:cNvPicPr>
            <a:picLocks noGrp="1" noChangeAspect="1"/>
          </p:cNvPicPr>
          <p:nvPr isPhoto="1"/>
        </p:nvPicPr>
        <p:blipFill>
          <a:blip r:embed="rId4" cstate="print">
            <a:lum/>
          </a:blip>
          <a:stretch>
            <a:fillRect/>
          </a:stretch>
        </p:blipFill>
        <p:spPr>
          <a:xfrm>
            <a:off x="1328738" y="3543300"/>
            <a:ext cx="2143125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az 4" descr="071.jpg"/>
          <p:cNvPicPr>
            <a:picLocks noGrp="1" noChangeAspect="1"/>
          </p:cNvPicPr>
          <p:nvPr isPhoto="1"/>
        </p:nvPicPr>
        <p:blipFill>
          <a:blip r:embed="rId5" cstate="print">
            <a:lum/>
          </a:blip>
          <a:stretch>
            <a:fillRect/>
          </a:stretch>
        </p:blipFill>
        <p:spPr>
          <a:xfrm>
            <a:off x="4838700" y="3543300"/>
            <a:ext cx="3810000" cy="285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07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328738" y="457200"/>
            <a:ext cx="2143125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braz 2" descr="080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5672138" y="457200"/>
            <a:ext cx="2143125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Obraz 3" descr="081.jpg"/>
          <p:cNvPicPr>
            <a:picLocks noGrp="1" noChangeAspect="1"/>
          </p:cNvPicPr>
          <p:nvPr isPhoto="1"/>
        </p:nvPicPr>
        <p:blipFill>
          <a:blip r:embed="rId4" cstate="print">
            <a:lum/>
          </a:blip>
          <a:stretch>
            <a:fillRect/>
          </a:stretch>
        </p:blipFill>
        <p:spPr>
          <a:xfrm>
            <a:off x="1328738" y="3543300"/>
            <a:ext cx="2143125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az 4" descr="082.jpg"/>
          <p:cNvPicPr>
            <a:picLocks noGrp="1" noChangeAspect="1"/>
          </p:cNvPicPr>
          <p:nvPr isPhoto="1"/>
        </p:nvPicPr>
        <p:blipFill>
          <a:blip r:embed="rId5" cstate="print">
            <a:lum/>
          </a:blip>
          <a:stretch>
            <a:fillRect/>
          </a:stretch>
        </p:blipFill>
        <p:spPr>
          <a:xfrm>
            <a:off x="5672138" y="3543300"/>
            <a:ext cx="2143125" cy="285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08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328738" y="457200"/>
            <a:ext cx="2143125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braz 2" descr="084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5672138" y="457200"/>
            <a:ext cx="2143125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Obraz 3" descr="085.jpg"/>
          <p:cNvPicPr>
            <a:picLocks noGrp="1" noChangeAspect="1"/>
          </p:cNvPicPr>
          <p:nvPr isPhoto="1"/>
        </p:nvPicPr>
        <p:blipFill>
          <a:blip r:embed="rId4" cstate="print">
            <a:lum/>
          </a:blip>
          <a:stretch>
            <a:fillRect/>
          </a:stretch>
        </p:blipFill>
        <p:spPr>
          <a:xfrm>
            <a:off x="1328738" y="3543300"/>
            <a:ext cx="2143125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az 4" descr="086.jpg"/>
          <p:cNvPicPr>
            <a:picLocks noGrp="1" noChangeAspect="1"/>
          </p:cNvPicPr>
          <p:nvPr isPhoto="1"/>
        </p:nvPicPr>
        <p:blipFill>
          <a:blip r:embed="rId5" cstate="print">
            <a:lum/>
          </a:blip>
          <a:stretch>
            <a:fillRect/>
          </a:stretch>
        </p:blipFill>
        <p:spPr>
          <a:xfrm>
            <a:off x="5672138" y="3543300"/>
            <a:ext cx="2143125" cy="285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08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328738" y="457200"/>
            <a:ext cx="2143125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braz 2" descr="088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5672138" y="457200"/>
            <a:ext cx="2143125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Obraz 3" descr="089.jpg"/>
          <p:cNvPicPr>
            <a:picLocks noGrp="1" noChangeAspect="1"/>
          </p:cNvPicPr>
          <p:nvPr isPhoto="1"/>
        </p:nvPicPr>
        <p:blipFill>
          <a:blip r:embed="rId4" cstate="print">
            <a:lum/>
          </a:blip>
          <a:stretch>
            <a:fillRect/>
          </a:stretch>
        </p:blipFill>
        <p:spPr>
          <a:xfrm>
            <a:off x="1328738" y="3543300"/>
            <a:ext cx="2143125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az 4" descr="090.jpg"/>
          <p:cNvPicPr>
            <a:picLocks noGrp="1" noChangeAspect="1"/>
          </p:cNvPicPr>
          <p:nvPr isPhoto="1"/>
        </p:nvPicPr>
        <p:blipFill>
          <a:blip r:embed="rId5" cstate="print">
            <a:lum/>
          </a:blip>
          <a:stretch>
            <a:fillRect/>
          </a:stretch>
        </p:blipFill>
        <p:spPr>
          <a:xfrm>
            <a:off x="5672138" y="3543300"/>
            <a:ext cx="2143125" cy="285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09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4644008" y="404664"/>
            <a:ext cx="4158462" cy="554461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Obraz 3" descr="093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251520" y="332656"/>
            <a:ext cx="4212468" cy="561662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pole tekstowe 4"/>
          <p:cNvSpPr txBox="1"/>
          <p:nvPr/>
        </p:nvSpPr>
        <p:spPr>
          <a:xfrm>
            <a:off x="5076056" y="6525344"/>
            <a:ext cx="4067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/>
              <a:t>Autor: Krystyna Chmielecka - Szaro</a:t>
            </a:r>
            <a:endParaRPr lang="pl-PL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47</Words>
  <Application>Microsoft Office PowerPoint</Application>
  <PresentationFormat>Pokaz na ekranie (4:3)</PresentationFormat>
  <Paragraphs>3</Paragraphs>
  <Slides>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12" baseType="lpstr">
      <vt:lpstr>Arial</vt:lpstr>
      <vt:lpstr>Arial Rounded MT Bold</vt:lpstr>
      <vt:lpstr>Calibri</vt:lpstr>
      <vt:lpstr>Motyw pakietu Office</vt:lpstr>
      <vt:lpstr>Wycieczka do Fabryki bombek  Grupa 0a 19.12.2018r.</vt:lpstr>
      <vt:lpstr>W dniu 19 grudnia 2018 roku uczniowie grupy 0a i 0c wybrali się na wycieczkę do Fabryki Bombek „FOGIEL” w Warszawie. Dzieci kolejno zwiedzały pomieszczenia fabryki obserwując poszczególne etapy powstawania szklanych bombek choinkowych. Dmuchalnia bombek:  w miejscu tym dzieci poznały proces wydmuchiwania szklanych ozdób. Nad gorącym palnikiem pracownik fabryki wydmuchiwał szklane kule. Podczas pokazu dzieci miały okazję poznać sposoby uzyskiwania bombek różnych kształtów: tradycyjnej bombki, szyszki i domku.  Srebrzalnia:   uczniowie poznali magię srebrzenia bombek. Do każdej bombki wstrzyknięto mieszankę azotanu srebra i katalizator. Dzięki potrząsaniu bańka uzyskała piękny srebrny kolor. Pracownia malarska: ostatnim etapem wycieczki była pracownia malarska. Pani  zajmująca się zdobieniem bombek pokazała i wyjaśniła dzieciom różne sposoby zdobienia. Uczniowie malowali własne kompozycje i okraszali je brokatem.     Po artystycznej  pracy przyszła pora na pysznego pączka i herbatę.  Na zakończenie wycieczki dzieci otrzymały własnoręcznie udekorowane bombki.  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Wycieczka do Fabryki bombek   Grupa 0a 19.12.2018r.</dc:title>
  <dc:creator>Krysia</dc:creator>
  <cp:lastModifiedBy>Milena Maliszewska</cp:lastModifiedBy>
  <cp:revision>4</cp:revision>
  <dcterms:created xsi:type="dcterms:W3CDTF">2018-12-21T20:28:58Z</dcterms:created>
  <dcterms:modified xsi:type="dcterms:W3CDTF">2018-12-27T14:35:19Z</dcterms:modified>
</cp:coreProperties>
</file>