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63" r:id="rId4"/>
    <p:sldId id="264" r:id="rId5"/>
    <p:sldId id="265" r:id="rId6"/>
    <p:sldId id="268" r:id="rId7"/>
    <p:sldId id="266" r:id="rId8"/>
    <p:sldId id="270" r:id="rId9"/>
    <p:sldId id="271" r:id="rId10"/>
    <p:sldId id="267" r:id="rId11"/>
    <p:sldId id="269" r:id="rId12"/>
    <p:sldId id="280" r:id="rId13"/>
    <p:sldId id="283" r:id="rId14"/>
    <p:sldId id="258" r:id="rId15"/>
    <p:sldId id="257" r:id="rId16"/>
    <p:sldId id="285" r:id="rId17"/>
    <p:sldId id="272" r:id="rId18"/>
    <p:sldId id="273" r:id="rId19"/>
    <p:sldId id="278" r:id="rId20"/>
    <p:sldId id="281" r:id="rId21"/>
    <p:sldId id="274" r:id="rId22"/>
    <p:sldId id="275" r:id="rId23"/>
    <p:sldId id="282" r:id="rId24"/>
    <p:sldId id="279" r:id="rId25"/>
    <p:sldId id="276" r:id="rId26"/>
    <p:sldId id="286" r:id="rId27"/>
    <p:sldId id="284" r:id="rId28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94660"/>
  </p:normalViewPr>
  <p:slideViewPr>
    <p:cSldViewPr>
      <p:cViewPr varScale="1">
        <p:scale>
          <a:sx n="69" d="100"/>
          <a:sy n="69" d="100"/>
        </p:scale>
        <p:origin x="-142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74828F23-66A1-435D-B859-A318DE5DB262}" type="datetimeFigureOut">
              <a:rPr lang="pl-PL" smtClean="0"/>
              <a:t>2018-12-04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4C4B1-8261-4037-96C5-71D94AC86F7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28F23-66A1-435D-B859-A318DE5DB262}" type="datetimeFigureOut">
              <a:rPr lang="pl-PL" smtClean="0"/>
              <a:t>2018-12-04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4C4B1-8261-4037-96C5-71D94AC86F7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28F23-66A1-435D-B859-A318DE5DB262}" type="datetimeFigureOut">
              <a:rPr lang="pl-PL" smtClean="0"/>
              <a:t>2018-12-04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4C4B1-8261-4037-96C5-71D94AC86F7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28F23-66A1-435D-B859-A318DE5DB262}" type="datetimeFigureOut">
              <a:rPr lang="pl-PL" smtClean="0"/>
              <a:t>2018-12-04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4C4B1-8261-4037-96C5-71D94AC86F7F}" type="slidenum">
              <a:rPr lang="pl-PL" smtClean="0"/>
              <a:t>‹#›</a:t>
            </a:fld>
            <a:endParaRPr lang="pl-PL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28F23-66A1-435D-B859-A318DE5DB262}" type="datetimeFigureOut">
              <a:rPr lang="pl-PL" smtClean="0"/>
              <a:t>2018-12-04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4C4B1-8261-4037-96C5-71D94AC86F7F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28F23-66A1-435D-B859-A318DE5DB262}" type="datetimeFigureOut">
              <a:rPr lang="pl-PL" smtClean="0"/>
              <a:t>2018-12-04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4C4B1-8261-4037-96C5-71D94AC86F7F}" type="slidenum">
              <a:rPr lang="pl-PL" smtClean="0"/>
              <a:t>‹#›</a:t>
            </a:fld>
            <a:endParaRPr lang="pl-PL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28F23-66A1-435D-B859-A318DE5DB262}" type="datetimeFigureOut">
              <a:rPr lang="pl-PL" smtClean="0"/>
              <a:t>2018-12-04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4C4B1-8261-4037-96C5-71D94AC86F7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28F23-66A1-435D-B859-A318DE5DB262}" type="datetimeFigureOut">
              <a:rPr lang="pl-PL" smtClean="0"/>
              <a:t>2018-12-04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4C4B1-8261-4037-96C5-71D94AC86F7F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28F23-66A1-435D-B859-A318DE5DB262}" type="datetimeFigureOut">
              <a:rPr lang="pl-PL" smtClean="0"/>
              <a:t>2018-12-04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4C4B1-8261-4037-96C5-71D94AC86F7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28F23-66A1-435D-B859-A318DE5DB262}" type="datetimeFigureOut">
              <a:rPr lang="pl-PL" smtClean="0"/>
              <a:t>2018-12-04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4C4B1-8261-4037-96C5-71D94AC86F7F}" type="slidenum">
              <a:rPr lang="pl-PL" smtClean="0"/>
              <a:t>‹#›</a:t>
            </a:fld>
            <a:endParaRPr lang="pl-P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28F23-66A1-435D-B859-A318DE5DB262}" type="datetimeFigureOut">
              <a:rPr lang="pl-PL" smtClean="0"/>
              <a:t>2018-12-04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4C4B1-8261-4037-96C5-71D94AC86F7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74828F23-66A1-435D-B859-A318DE5DB262}" type="datetimeFigureOut">
              <a:rPr lang="pl-PL" smtClean="0"/>
              <a:t>2018-12-04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2334C4B1-8261-4037-96C5-71D94AC86F7F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Z PAMIĘTNIKA 8S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/>
              <a:t>LISTOPAD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6209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1800" b="1" dirty="0" smtClean="0"/>
              <a:t>Warsztaty edukacji </a:t>
            </a:r>
            <a:r>
              <a:rPr lang="pl-PL" sz="1800" b="1" dirty="0"/>
              <a:t>ż</a:t>
            </a:r>
            <a:r>
              <a:rPr lang="pl-PL" sz="1800" b="1" dirty="0" smtClean="0"/>
              <a:t>ywieniowej.</a:t>
            </a:r>
            <a:endParaRPr lang="pl-PL" sz="1800" b="1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1" y="2564904"/>
            <a:ext cx="4176464" cy="23492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pole tekstowe 2"/>
          <p:cNvSpPr txBox="1"/>
          <p:nvPr/>
        </p:nvSpPr>
        <p:spPr>
          <a:xfrm>
            <a:off x="1979712" y="5085184"/>
            <a:ext cx="50540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i="1" dirty="0" smtClean="0"/>
              <a:t>W dniu 22 listopada 2018 roku </a:t>
            </a:r>
            <a:r>
              <a:rPr lang="pl-PL" i="1" dirty="0"/>
              <a:t>nasza klasa wzięła </a:t>
            </a:r>
            <a:r>
              <a:rPr lang="pl-PL" i="1" dirty="0" smtClean="0"/>
              <a:t>udział</a:t>
            </a:r>
          </a:p>
          <a:p>
            <a:r>
              <a:rPr lang="pl-PL" i="1" dirty="0" smtClean="0"/>
              <a:t> w warsztatach  edukacji </a:t>
            </a:r>
            <a:r>
              <a:rPr lang="pl-PL" i="1" dirty="0"/>
              <a:t>ż</a:t>
            </a:r>
            <a:r>
              <a:rPr lang="pl-PL" i="1" dirty="0" smtClean="0"/>
              <a:t>ywieniowej „Cały ten gluten”.</a:t>
            </a:r>
          </a:p>
        </p:txBody>
      </p:sp>
    </p:spTree>
    <p:extLst>
      <p:ext uri="{BB962C8B-B14F-4D97-AF65-F5344CB8AC3E}">
        <p14:creationId xmlns:p14="http://schemas.microsoft.com/office/powerpoint/2010/main" val="2768092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1800" b="1" dirty="0" smtClean="0"/>
              <a:t>Spotkanie z podróżnikiem.</a:t>
            </a:r>
            <a:endParaRPr lang="pl-PL" sz="1800" b="1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7241" y="2348880"/>
            <a:ext cx="2592288" cy="23222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pole tekstowe 2"/>
          <p:cNvSpPr txBox="1"/>
          <p:nvPr/>
        </p:nvSpPr>
        <p:spPr>
          <a:xfrm>
            <a:off x="2051720" y="4941168"/>
            <a:ext cx="5143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i="1" dirty="0" smtClean="0"/>
              <a:t>Dnia 23 listopada 2018 roku spotkaliśmy się z podróżnikiem, </a:t>
            </a:r>
          </a:p>
          <a:p>
            <a:pPr algn="ctr"/>
            <a:r>
              <a:rPr lang="pl-PL" i="1" dirty="0" smtClean="0"/>
              <a:t>który opowiadał o Amazonii.</a:t>
            </a:r>
            <a:endParaRPr lang="pl-PL" i="1" dirty="0"/>
          </a:p>
        </p:txBody>
      </p:sp>
    </p:spTree>
    <p:extLst>
      <p:ext uri="{BB962C8B-B14F-4D97-AF65-F5344CB8AC3E}">
        <p14:creationId xmlns:p14="http://schemas.microsoft.com/office/powerpoint/2010/main" val="4213450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1800" b="1" dirty="0" smtClean="0"/>
              <a:t>Dzień pluszowego misia.</a:t>
            </a:r>
            <a:endParaRPr lang="pl-PL" sz="1800" b="1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2420888"/>
            <a:ext cx="4149493" cy="23340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pole tekstowe 2"/>
          <p:cNvSpPr txBox="1"/>
          <p:nvPr/>
        </p:nvSpPr>
        <p:spPr>
          <a:xfrm>
            <a:off x="1331640" y="5132784"/>
            <a:ext cx="63505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i="1" dirty="0" smtClean="0"/>
              <a:t>Dnia 26 listopada </a:t>
            </a:r>
            <a:r>
              <a:rPr lang="pl-PL" i="1" dirty="0" smtClean="0"/>
              <a:t>2018 roku wspólnie </a:t>
            </a:r>
            <a:r>
              <a:rPr lang="pl-PL" i="1" dirty="0" smtClean="0"/>
              <a:t>świętowaliśmy Dzień Pluszowego Misia.</a:t>
            </a:r>
            <a:endParaRPr lang="pl-PL" i="1" dirty="0"/>
          </a:p>
        </p:txBody>
      </p:sp>
    </p:spTree>
    <p:extLst>
      <p:ext uri="{BB962C8B-B14F-4D97-AF65-F5344CB8AC3E}">
        <p14:creationId xmlns:p14="http://schemas.microsoft.com/office/powerpoint/2010/main" val="994824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1800" b="1" dirty="0" smtClean="0"/>
              <a:t>Nasze zajęcia.</a:t>
            </a:r>
            <a:endParaRPr lang="pl-PL" sz="1800" b="1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2348880"/>
            <a:ext cx="4653549" cy="26176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pole tekstowe 2"/>
          <p:cNvSpPr txBox="1"/>
          <p:nvPr/>
        </p:nvSpPr>
        <p:spPr>
          <a:xfrm>
            <a:off x="1619672" y="5210257"/>
            <a:ext cx="5824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i="1" dirty="0" smtClean="0"/>
              <a:t>Podczas naszych zajęć uczyliśmy się korzystać z mapy konturowej Polski.</a:t>
            </a:r>
            <a:endParaRPr lang="pl-PL" i="1" dirty="0"/>
          </a:p>
        </p:txBody>
      </p:sp>
    </p:spTree>
    <p:extLst>
      <p:ext uri="{BB962C8B-B14F-4D97-AF65-F5344CB8AC3E}">
        <p14:creationId xmlns:p14="http://schemas.microsoft.com/office/powerpoint/2010/main" val="1837864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1800" b="1" dirty="0" smtClean="0"/>
              <a:t>Nasze zajęcia.</a:t>
            </a:r>
            <a:endParaRPr lang="pl-PL" sz="1800" b="1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2492896"/>
            <a:ext cx="4581541" cy="25771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pole tekstowe 2"/>
          <p:cNvSpPr txBox="1"/>
          <p:nvPr/>
        </p:nvSpPr>
        <p:spPr>
          <a:xfrm>
            <a:off x="2347065" y="5303747"/>
            <a:ext cx="44058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i="1" dirty="0" smtClean="0"/>
              <a:t>Doskonaliliśmy umiejętności manualne malując obraz.</a:t>
            </a:r>
            <a:endParaRPr lang="pl-PL" i="1" dirty="0"/>
          </a:p>
        </p:txBody>
      </p:sp>
    </p:spTree>
    <p:extLst>
      <p:ext uri="{BB962C8B-B14F-4D97-AF65-F5344CB8AC3E}">
        <p14:creationId xmlns:p14="http://schemas.microsoft.com/office/powerpoint/2010/main" val="2784101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1800" b="1" dirty="0" smtClean="0"/>
              <a:t>Nasze ZAJĘCIA.</a:t>
            </a:r>
            <a:endParaRPr lang="pl-PL" sz="1800" b="1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2420888"/>
            <a:ext cx="4653549" cy="26176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pole tekstowe 2"/>
          <p:cNvSpPr txBox="1"/>
          <p:nvPr/>
        </p:nvSpPr>
        <p:spPr>
          <a:xfrm>
            <a:off x="1835696" y="5244178"/>
            <a:ext cx="5780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i="1" dirty="0" smtClean="0"/>
              <a:t>Na zajęciach kulinarnych przyrządzaliśmy nasze ulubione danie mięsne.</a:t>
            </a:r>
            <a:endParaRPr lang="pl-PL" i="1" dirty="0"/>
          </a:p>
        </p:txBody>
      </p:sp>
    </p:spTree>
    <p:extLst>
      <p:ext uri="{BB962C8B-B14F-4D97-AF65-F5344CB8AC3E}">
        <p14:creationId xmlns:p14="http://schemas.microsoft.com/office/powerpoint/2010/main" val="3258666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1800" b="1" dirty="0" smtClean="0"/>
              <a:t>Nasze zajęcia.</a:t>
            </a:r>
            <a:endParaRPr lang="pl-PL" sz="1800" b="1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2348880"/>
            <a:ext cx="4725557" cy="26581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pole tekstowe 4"/>
          <p:cNvSpPr txBox="1"/>
          <p:nvPr/>
        </p:nvSpPr>
        <p:spPr>
          <a:xfrm>
            <a:off x="3059832" y="5228496"/>
            <a:ext cx="3635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i="1" dirty="0" smtClean="0"/>
              <a:t>Uczyliśmy się przygotowywać ciasto na pizzę.</a:t>
            </a:r>
            <a:endParaRPr lang="pl-PL" i="1" dirty="0"/>
          </a:p>
        </p:txBody>
      </p:sp>
    </p:spTree>
    <p:extLst>
      <p:ext uri="{BB962C8B-B14F-4D97-AF65-F5344CB8AC3E}">
        <p14:creationId xmlns:p14="http://schemas.microsoft.com/office/powerpoint/2010/main" val="801828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1800" b="1" dirty="0" smtClean="0"/>
              <a:t>Nasze zajęcia.</a:t>
            </a:r>
            <a:endParaRPr lang="pl-PL" sz="1800" b="1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2420888"/>
            <a:ext cx="4437525" cy="24961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pole tekstowe 2"/>
          <p:cNvSpPr txBox="1"/>
          <p:nvPr/>
        </p:nvSpPr>
        <p:spPr>
          <a:xfrm>
            <a:off x="2123728" y="5282271"/>
            <a:ext cx="52571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i="1" dirty="0" smtClean="0"/>
              <a:t>Naszymi ulubionymi zajęciami były zabawy i ćwiczenia w terenie.</a:t>
            </a:r>
            <a:endParaRPr lang="pl-PL" i="1" dirty="0"/>
          </a:p>
        </p:txBody>
      </p:sp>
    </p:spTree>
    <p:extLst>
      <p:ext uri="{BB962C8B-B14F-4D97-AF65-F5344CB8AC3E}">
        <p14:creationId xmlns:p14="http://schemas.microsoft.com/office/powerpoint/2010/main" val="4258521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1800" b="1" dirty="0" smtClean="0"/>
              <a:t>Nasze zajęcia.</a:t>
            </a:r>
            <a:endParaRPr lang="pl-PL" sz="1800" b="1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2348880"/>
            <a:ext cx="4581541" cy="25771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pole tekstowe 2"/>
          <p:cNvSpPr txBox="1"/>
          <p:nvPr/>
        </p:nvSpPr>
        <p:spPr>
          <a:xfrm>
            <a:off x="2769140" y="5013176"/>
            <a:ext cx="37684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i="1" dirty="0" smtClean="0"/>
              <a:t>Podczas zabaw i ćwiczeń</a:t>
            </a:r>
          </a:p>
          <a:p>
            <a:pPr algn="ctr"/>
            <a:r>
              <a:rPr lang="pl-PL" i="1" dirty="0" smtClean="0"/>
              <a:t>kształtowaliśmy podstawowe cechy motoryczne</a:t>
            </a:r>
            <a:r>
              <a:rPr lang="pl-PL" dirty="0" smtClean="0"/>
              <a:t>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71499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1800" b="1" dirty="0" smtClean="0"/>
              <a:t>W szkolnej bibliotece. </a:t>
            </a:r>
            <a:endParaRPr lang="pl-PL" sz="1800" b="1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2420888"/>
            <a:ext cx="3328144" cy="24961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pole tekstowe 2"/>
          <p:cNvSpPr txBox="1"/>
          <p:nvPr/>
        </p:nvSpPr>
        <p:spPr>
          <a:xfrm>
            <a:off x="2771800" y="5149368"/>
            <a:ext cx="4038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i="1" dirty="0" smtClean="0"/>
              <a:t>Często i chętnie odwiedzaliśmy szkolną bibliotekę.</a:t>
            </a:r>
            <a:endParaRPr lang="pl-PL" i="1" dirty="0"/>
          </a:p>
        </p:txBody>
      </p:sp>
    </p:spTree>
    <p:extLst>
      <p:ext uri="{BB962C8B-B14F-4D97-AF65-F5344CB8AC3E}">
        <p14:creationId xmlns:p14="http://schemas.microsoft.com/office/powerpoint/2010/main" val="2260435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1800" b="1" dirty="0" smtClean="0"/>
              <a:t>Wizyta w gminnym ośrodku kultury.</a:t>
            </a:r>
            <a:endParaRPr lang="pl-PL" sz="1800" b="1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2420888"/>
            <a:ext cx="4581541" cy="25771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pole tekstowe 2"/>
          <p:cNvSpPr txBox="1"/>
          <p:nvPr/>
        </p:nvSpPr>
        <p:spPr>
          <a:xfrm>
            <a:off x="1438535" y="5085184"/>
            <a:ext cx="66367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i="1" dirty="0" smtClean="0"/>
              <a:t>Dnia 8 listopada 2018 roku udaliśmy się z wizytą do Gminnego Ośrodku Kultury </a:t>
            </a:r>
          </a:p>
          <a:p>
            <a:pPr algn="ctr"/>
            <a:r>
              <a:rPr lang="pl-PL" i="1" dirty="0" smtClean="0"/>
              <a:t>na </a:t>
            </a:r>
            <a:r>
              <a:rPr lang="pl-PL" i="1" dirty="0" err="1" smtClean="0"/>
              <a:t>przedstawienię</a:t>
            </a:r>
            <a:r>
              <a:rPr lang="pl-PL" i="1" dirty="0" smtClean="0"/>
              <a:t> pt. „Alicja w Krainie Czarów”.</a:t>
            </a:r>
            <a:endParaRPr lang="pl-PL" i="1" dirty="0"/>
          </a:p>
        </p:txBody>
      </p:sp>
    </p:spTree>
    <p:extLst>
      <p:ext uri="{BB962C8B-B14F-4D97-AF65-F5344CB8AC3E}">
        <p14:creationId xmlns:p14="http://schemas.microsoft.com/office/powerpoint/2010/main" val="3815536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1800" b="1" dirty="0" smtClean="0"/>
              <a:t>Wyróżnienia za konkurs.</a:t>
            </a:r>
            <a:endParaRPr lang="pl-PL" sz="1800" b="1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2420888"/>
            <a:ext cx="3256136" cy="24421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pole tekstowe 2"/>
          <p:cNvSpPr txBox="1"/>
          <p:nvPr/>
        </p:nvSpPr>
        <p:spPr>
          <a:xfrm>
            <a:off x="1109224" y="4978042"/>
            <a:ext cx="70418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i="1" dirty="0" smtClean="0"/>
              <a:t>Zdobyliśmy wyróżnienia  w konkursie plastycznym  „Mój ulubiony bohater książkowy”, </a:t>
            </a:r>
          </a:p>
          <a:p>
            <a:pPr algn="ctr"/>
            <a:r>
              <a:rPr lang="pl-PL" i="1" dirty="0" smtClean="0"/>
              <a:t>w którym wzięło udział  40 uczniów.</a:t>
            </a:r>
            <a:endParaRPr lang="pl-PL" i="1" dirty="0"/>
          </a:p>
        </p:txBody>
      </p:sp>
    </p:spTree>
    <p:extLst>
      <p:ext uri="{BB962C8B-B14F-4D97-AF65-F5344CB8AC3E}">
        <p14:creationId xmlns:p14="http://schemas.microsoft.com/office/powerpoint/2010/main" val="742355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1800" b="1" dirty="0" smtClean="0"/>
              <a:t>Projekt edukacyjny</a:t>
            </a:r>
            <a:endParaRPr lang="pl-PL" sz="1800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2348880"/>
            <a:ext cx="4437525" cy="24961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pole tekstowe 2"/>
          <p:cNvSpPr txBox="1"/>
          <p:nvPr/>
        </p:nvSpPr>
        <p:spPr>
          <a:xfrm>
            <a:off x="2527401" y="5013176"/>
            <a:ext cx="45808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i="1" dirty="0" smtClean="0"/>
              <a:t>Realizowaliśmy projekt edukacyjny </a:t>
            </a:r>
          </a:p>
          <a:p>
            <a:pPr algn="ctr"/>
            <a:r>
              <a:rPr lang="pl-PL" i="1" dirty="0" smtClean="0"/>
              <a:t>w ramach Narodowego Programu Rozwoju Czytelnictwa.</a:t>
            </a:r>
            <a:endParaRPr lang="pl-PL" i="1" dirty="0"/>
          </a:p>
        </p:txBody>
      </p:sp>
    </p:spTree>
    <p:extLst>
      <p:ext uri="{BB962C8B-B14F-4D97-AF65-F5344CB8AC3E}">
        <p14:creationId xmlns:p14="http://schemas.microsoft.com/office/powerpoint/2010/main" val="1679278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1800" b="1" dirty="0" smtClean="0"/>
              <a:t>Projekt edukacyjny</a:t>
            </a:r>
            <a:endParaRPr lang="pl-PL" sz="1800" b="1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2420888"/>
            <a:ext cx="4437525" cy="24961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pole tekstowe 2"/>
          <p:cNvSpPr txBox="1"/>
          <p:nvPr/>
        </p:nvSpPr>
        <p:spPr>
          <a:xfrm>
            <a:off x="2195736" y="5142811"/>
            <a:ext cx="47794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i="1" dirty="0" smtClean="0"/>
              <a:t>W ramach projektu założyliśmy klasowy kącik czytelniczy </a:t>
            </a:r>
          </a:p>
          <a:p>
            <a:pPr algn="ctr"/>
            <a:r>
              <a:rPr lang="pl-PL" i="1" dirty="0" smtClean="0"/>
              <a:t>z wykorzystaniem księgozbioru biblioteki.</a:t>
            </a:r>
            <a:endParaRPr lang="pl-PL" i="1" dirty="0"/>
          </a:p>
        </p:txBody>
      </p:sp>
    </p:spTree>
    <p:extLst>
      <p:ext uri="{BB962C8B-B14F-4D97-AF65-F5344CB8AC3E}">
        <p14:creationId xmlns:p14="http://schemas.microsoft.com/office/powerpoint/2010/main" val="2168308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1800" b="1" dirty="0" smtClean="0"/>
              <a:t>Klasowy kącik książkowy</a:t>
            </a:r>
            <a:endParaRPr lang="pl-PL" sz="1800" b="1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2492896"/>
            <a:ext cx="4293509" cy="24150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pole tekstowe 2"/>
          <p:cNvSpPr txBox="1"/>
          <p:nvPr/>
        </p:nvSpPr>
        <p:spPr>
          <a:xfrm>
            <a:off x="2123728" y="5147900"/>
            <a:ext cx="5079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i="1" dirty="0" smtClean="0"/>
              <a:t>Chętnie sięgaliśmy po propozycje z naszego kącika czytelniczego.</a:t>
            </a:r>
            <a:endParaRPr lang="pl-PL" i="1" dirty="0"/>
          </a:p>
        </p:txBody>
      </p:sp>
    </p:spTree>
    <p:extLst>
      <p:ext uri="{BB962C8B-B14F-4D97-AF65-F5344CB8AC3E}">
        <p14:creationId xmlns:p14="http://schemas.microsoft.com/office/powerpoint/2010/main" val="2968898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1800" b="1" dirty="0"/>
              <a:t>Klasowy kącik </a:t>
            </a:r>
            <a:r>
              <a:rPr lang="pl-PL" sz="1800" b="1" dirty="0" smtClean="0"/>
              <a:t>czytelniczy.</a:t>
            </a:r>
            <a:endParaRPr lang="pl-PL" sz="1800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2420888"/>
            <a:ext cx="4005477" cy="22530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pole tekstowe 2"/>
          <p:cNvSpPr txBox="1"/>
          <p:nvPr/>
        </p:nvSpPr>
        <p:spPr>
          <a:xfrm>
            <a:off x="2370567" y="4982302"/>
            <a:ext cx="45936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i="1" dirty="0" smtClean="0"/>
              <a:t>Do klasowego kącika czytelniczego </a:t>
            </a:r>
          </a:p>
          <a:p>
            <a:pPr algn="ctr"/>
            <a:r>
              <a:rPr lang="pl-PL" i="1" dirty="0" smtClean="0"/>
              <a:t>zapraszaliśmy  nauczycieli i pracowników naszej  szkoły.</a:t>
            </a:r>
            <a:endParaRPr lang="pl-PL" i="1" dirty="0"/>
          </a:p>
        </p:txBody>
      </p:sp>
    </p:spTree>
    <p:extLst>
      <p:ext uri="{BB962C8B-B14F-4D97-AF65-F5344CB8AC3E}">
        <p14:creationId xmlns:p14="http://schemas.microsoft.com/office/powerpoint/2010/main" val="1186929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1800" b="1" dirty="0"/>
              <a:t>Klasowy kącik książkowy</a:t>
            </a:r>
            <a:endParaRPr lang="pl-PL" sz="1800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2492896"/>
            <a:ext cx="4365517" cy="24556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pole tekstowe 2"/>
          <p:cNvSpPr txBox="1"/>
          <p:nvPr/>
        </p:nvSpPr>
        <p:spPr>
          <a:xfrm>
            <a:off x="1619672" y="5229200"/>
            <a:ext cx="5816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i="1" dirty="0" smtClean="0"/>
              <a:t>Wybrane przez nas fragmenty lektur czytane były przez Panią Dyrektor.</a:t>
            </a:r>
            <a:endParaRPr lang="pl-PL" i="1" dirty="0"/>
          </a:p>
        </p:txBody>
      </p:sp>
    </p:spTree>
    <p:extLst>
      <p:ext uri="{BB962C8B-B14F-4D97-AF65-F5344CB8AC3E}">
        <p14:creationId xmlns:p14="http://schemas.microsoft.com/office/powerpoint/2010/main" val="365359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1800" b="1" dirty="0" smtClean="0"/>
              <a:t>Ilustracje do książek.</a:t>
            </a:r>
            <a:endParaRPr lang="pl-PL" sz="1800" b="1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2420888"/>
            <a:ext cx="4365517" cy="24556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pole tekstowe 4"/>
          <p:cNvSpPr txBox="1"/>
          <p:nvPr/>
        </p:nvSpPr>
        <p:spPr>
          <a:xfrm>
            <a:off x="1043608" y="4983559"/>
            <a:ext cx="72130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i="1" dirty="0" smtClean="0"/>
              <a:t>Organizowaliśmy wystawki prac ilustrujących bohaterów </a:t>
            </a:r>
            <a:r>
              <a:rPr lang="pl-PL" i="1" dirty="0"/>
              <a:t>przeczytanych fragmentów książek.</a:t>
            </a:r>
            <a:endParaRPr lang="pl-PL" i="1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185235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1800" b="1" dirty="0" smtClean="0"/>
              <a:t>Cdn.</a:t>
            </a:r>
            <a:endParaRPr lang="pl-PL" sz="1800" b="1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667" y="2438400"/>
            <a:ext cx="5418666" cy="304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38096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1800" b="1" dirty="0" smtClean="0"/>
              <a:t>Spotkanie z aktorami.</a:t>
            </a:r>
            <a:endParaRPr lang="pl-PL" sz="1800" b="1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2420888"/>
            <a:ext cx="4221501" cy="23745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pole tekstowe 2"/>
          <p:cNvSpPr txBox="1"/>
          <p:nvPr/>
        </p:nvSpPr>
        <p:spPr>
          <a:xfrm>
            <a:off x="2267744" y="5013176"/>
            <a:ext cx="4850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i="1" dirty="0" smtClean="0"/>
              <a:t>Po zakończeniu przedstawienia, spotkaliśmy się z aktorami.</a:t>
            </a:r>
            <a:endParaRPr lang="pl-PL" i="1" dirty="0"/>
          </a:p>
        </p:txBody>
      </p:sp>
    </p:spTree>
    <p:extLst>
      <p:ext uri="{BB962C8B-B14F-4D97-AF65-F5344CB8AC3E}">
        <p14:creationId xmlns:p14="http://schemas.microsoft.com/office/powerpoint/2010/main" val="64159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1800" b="1" dirty="0" smtClean="0"/>
              <a:t>100-lecie niepodległości.</a:t>
            </a:r>
            <a:endParaRPr lang="pl-PL" sz="1800" b="1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2348880"/>
            <a:ext cx="4096455" cy="2304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pole tekstowe 2"/>
          <p:cNvSpPr txBox="1"/>
          <p:nvPr/>
        </p:nvSpPr>
        <p:spPr>
          <a:xfrm>
            <a:off x="1475656" y="4941168"/>
            <a:ext cx="596361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i="1" dirty="0" smtClean="0"/>
              <a:t>Dnia </a:t>
            </a:r>
            <a:r>
              <a:rPr lang="pl-PL" i="1" dirty="0"/>
              <a:t>9 listopada 2018 roku wzięliśmy udział w szkolnej </a:t>
            </a:r>
            <a:r>
              <a:rPr lang="pl-PL" i="1" dirty="0" smtClean="0"/>
              <a:t>akademii</a:t>
            </a:r>
            <a:endParaRPr lang="pl-PL" i="1" dirty="0"/>
          </a:p>
          <a:p>
            <a:pPr algn="ctr"/>
            <a:r>
              <a:rPr lang="pl-PL" i="1" dirty="0" smtClean="0"/>
              <a:t>z okazji  obchodów  setnej rocznicy odzyskania przez Polskę niepodległości.</a:t>
            </a:r>
          </a:p>
          <a:p>
            <a:pPr algn="ctr"/>
            <a:r>
              <a:rPr lang="pl-PL" i="1" dirty="0" smtClean="0"/>
              <a:t> </a:t>
            </a:r>
            <a:endParaRPr lang="pl-PL" i="1" dirty="0"/>
          </a:p>
        </p:txBody>
      </p:sp>
    </p:spTree>
    <p:extLst>
      <p:ext uri="{BB962C8B-B14F-4D97-AF65-F5344CB8AC3E}">
        <p14:creationId xmlns:p14="http://schemas.microsoft.com/office/powerpoint/2010/main" val="2000400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1800" b="1" dirty="0" smtClean="0"/>
              <a:t>Akcja-”Rekord dla niepodległej”.</a:t>
            </a:r>
            <a:endParaRPr lang="pl-PL" sz="1800" b="1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2420888"/>
            <a:ext cx="4310608" cy="24247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pole tekstowe 2"/>
          <p:cNvSpPr txBox="1"/>
          <p:nvPr/>
        </p:nvSpPr>
        <p:spPr>
          <a:xfrm>
            <a:off x="1616265" y="4869160"/>
            <a:ext cx="648292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i="1" dirty="0" smtClean="0"/>
              <a:t>W piątek 9 listopada 2018 roku o godzinie 11.11 wspólnie </a:t>
            </a:r>
          </a:p>
          <a:p>
            <a:pPr algn="ctr"/>
            <a:r>
              <a:rPr lang="pl-PL" i="1" dirty="0" smtClean="0"/>
              <a:t>z Dyrekcją, Gronem Pedagogicznym i Uczniami  odśpiewaliśmy  hymn narodowy </a:t>
            </a:r>
          </a:p>
          <a:p>
            <a:pPr algn="ctr"/>
            <a:r>
              <a:rPr lang="pl-PL" i="1" dirty="0" smtClean="0"/>
              <a:t>w ramach akcji „Rekord dla Niepodległej</a:t>
            </a:r>
            <a:r>
              <a:rPr lang="pl-PL" dirty="0" smtClean="0"/>
              <a:t>.”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64811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1800" b="1" dirty="0" smtClean="0"/>
              <a:t>Miejsca pamięci narodowej.</a:t>
            </a:r>
            <a:endParaRPr lang="pl-PL" sz="1800" b="1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2636912"/>
            <a:ext cx="3960440" cy="22277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pole tekstowe 2"/>
          <p:cNvSpPr txBox="1"/>
          <p:nvPr/>
        </p:nvSpPr>
        <p:spPr>
          <a:xfrm>
            <a:off x="1835696" y="5023952"/>
            <a:ext cx="52341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i="1" dirty="0" smtClean="0"/>
              <a:t>Oddaliśmy hołd poległym Polakom walczącym o wolną Ojczyznę, </a:t>
            </a:r>
          </a:p>
          <a:p>
            <a:r>
              <a:rPr lang="pl-PL" i="1" dirty="0" smtClean="0"/>
              <a:t>udając się pod pomnik znajdujący się w naszej miejscowości.</a:t>
            </a:r>
            <a:endParaRPr lang="pl-PL" i="1" dirty="0"/>
          </a:p>
        </p:txBody>
      </p:sp>
    </p:spTree>
    <p:extLst>
      <p:ext uri="{BB962C8B-B14F-4D97-AF65-F5344CB8AC3E}">
        <p14:creationId xmlns:p14="http://schemas.microsoft.com/office/powerpoint/2010/main" val="349981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1800" b="1" dirty="0" smtClean="0"/>
              <a:t>Europejski dzień języków.</a:t>
            </a:r>
            <a:endParaRPr lang="pl-PL" sz="1800" b="1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2348880"/>
            <a:ext cx="1944216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pole tekstowe 4"/>
          <p:cNvSpPr txBox="1"/>
          <p:nvPr/>
        </p:nvSpPr>
        <p:spPr>
          <a:xfrm>
            <a:off x="1368933" y="4941168"/>
            <a:ext cx="65951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i="1" dirty="0" smtClean="0"/>
              <a:t>Dnia 15 listopada 2018 roku obchodziliśmy  </a:t>
            </a:r>
          </a:p>
          <a:p>
            <a:pPr algn="ctr"/>
            <a:r>
              <a:rPr lang="pl-PL" i="1" dirty="0" smtClean="0"/>
              <a:t>w naszej szkole Europejski Dzień  Języków. Nasza klasa reprezentowała Polskę.</a:t>
            </a:r>
            <a:endParaRPr lang="pl-PL" i="1" dirty="0"/>
          </a:p>
        </p:txBody>
      </p:sp>
    </p:spTree>
    <p:extLst>
      <p:ext uri="{BB962C8B-B14F-4D97-AF65-F5344CB8AC3E}">
        <p14:creationId xmlns:p14="http://schemas.microsoft.com/office/powerpoint/2010/main" val="1981121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1800" b="1" dirty="0"/>
              <a:t>Europejski dzień języków.</a:t>
            </a: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2564905"/>
            <a:ext cx="4248472" cy="23897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pole tekstowe 2"/>
          <p:cNvSpPr txBox="1"/>
          <p:nvPr/>
        </p:nvSpPr>
        <p:spPr>
          <a:xfrm>
            <a:off x="1259632" y="5125314"/>
            <a:ext cx="6349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i="1" dirty="0" smtClean="0"/>
              <a:t>Na </a:t>
            </a:r>
            <a:r>
              <a:rPr lang="pl-PL" i="1" dirty="0" smtClean="0"/>
              <a:t>szkolne obchody Europejskiego Dnia Języków</a:t>
            </a:r>
            <a:r>
              <a:rPr lang="pl-PL" i="1" dirty="0" smtClean="0"/>
              <a:t> za</a:t>
            </a:r>
            <a:r>
              <a:rPr lang="pl-PL" i="1" dirty="0" smtClean="0"/>
              <a:t>projektowaliśmy </a:t>
            </a:r>
            <a:r>
              <a:rPr lang="pl-PL" i="1" dirty="0" smtClean="0"/>
              <a:t>koszulkę</a:t>
            </a:r>
            <a:r>
              <a:rPr lang="pl-PL" i="1" dirty="0" smtClean="0"/>
              <a:t>.</a:t>
            </a:r>
            <a:endParaRPr lang="pl-PL" i="1" dirty="0"/>
          </a:p>
        </p:txBody>
      </p:sp>
    </p:spTree>
    <p:extLst>
      <p:ext uri="{BB962C8B-B14F-4D97-AF65-F5344CB8AC3E}">
        <p14:creationId xmlns:p14="http://schemas.microsoft.com/office/powerpoint/2010/main" val="4001617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1800" b="1" dirty="0" smtClean="0"/>
              <a:t>Udział w </a:t>
            </a:r>
            <a:r>
              <a:rPr lang="pl-PL" sz="1800" b="1" dirty="0"/>
              <a:t>ż</a:t>
            </a:r>
            <a:r>
              <a:rPr lang="pl-PL" sz="1800" b="1" dirty="0" smtClean="0"/>
              <a:t>yciu szkoły.</a:t>
            </a:r>
            <a:endParaRPr lang="pl-PL" sz="1800" b="1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2636912"/>
            <a:ext cx="3888432" cy="21872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pole tekstowe 2"/>
          <p:cNvSpPr txBox="1"/>
          <p:nvPr/>
        </p:nvSpPr>
        <p:spPr>
          <a:xfrm>
            <a:off x="2267744" y="5146639"/>
            <a:ext cx="4286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i="1" dirty="0" smtClean="0"/>
              <a:t>Naszą koszulkę </a:t>
            </a:r>
            <a:r>
              <a:rPr lang="pl-PL" i="1" dirty="0" smtClean="0"/>
              <a:t>wykorzystano do szkolnej dekoracji.</a:t>
            </a:r>
            <a:endParaRPr lang="pl-PL" i="1" dirty="0"/>
          </a:p>
        </p:txBody>
      </p:sp>
    </p:spTree>
    <p:extLst>
      <p:ext uri="{BB962C8B-B14F-4D97-AF65-F5344CB8AC3E}">
        <p14:creationId xmlns:p14="http://schemas.microsoft.com/office/powerpoint/2010/main" val="637401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kskluzywny">
  <a:themeElements>
    <a:clrScheme name="Ekskluzywny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Czarny krawat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kskluzywny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306</TotalTime>
  <Words>417</Words>
  <Application>Microsoft Office PowerPoint</Application>
  <PresentationFormat>Pokaz na ekranie (4:3)</PresentationFormat>
  <Paragraphs>67</Paragraphs>
  <Slides>27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27</vt:i4>
      </vt:variant>
    </vt:vector>
  </HeadingPairs>
  <TitlesOfParts>
    <vt:vector size="28" baseType="lpstr">
      <vt:lpstr>Ekskluzywny</vt:lpstr>
      <vt:lpstr>Z PAMIĘTNIKA 8S</vt:lpstr>
      <vt:lpstr>Wizyta w gminnym ośrodku kultury.</vt:lpstr>
      <vt:lpstr>Spotkanie z aktorami.</vt:lpstr>
      <vt:lpstr>100-lecie niepodległości.</vt:lpstr>
      <vt:lpstr>Akcja-”Rekord dla niepodległej”.</vt:lpstr>
      <vt:lpstr>Miejsca pamięci narodowej.</vt:lpstr>
      <vt:lpstr>Europejski dzień języków.</vt:lpstr>
      <vt:lpstr>Europejski dzień języków.</vt:lpstr>
      <vt:lpstr>Udział w życiu szkoły.</vt:lpstr>
      <vt:lpstr>Warsztaty edukacji żywieniowej.</vt:lpstr>
      <vt:lpstr>Spotkanie z podróżnikiem.</vt:lpstr>
      <vt:lpstr>Dzień pluszowego misia.</vt:lpstr>
      <vt:lpstr>Nasze zajęcia.</vt:lpstr>
      <vt:lpstr>Nasze zajęcia.</vt:lpstr>
      <vt:lpstr>Nasze ZAJĘCIA.</vt:lpstr>
      <vt:lpstr>Nasze zajęcia.</vt:lpstr>
      <vt:lpstr>Nasze zajęcia.</vt:lpstr>
      <vt:lpstr>Nasze zajęcia.</vt:lpstr>
      <vt:lpstr>W szkolnej bibliotece. </vt:lpstr>
      <vt:lpstr>Wyróżnienia za konkurs.</vt:lpstr>
      <vt:lpstr>Projekt edukacyjny</vt:lpstr>
      <vt:lpstr>Projekt edukacyjny</vt:lpstr>
      <vt:lpstr>Klasowy kącik książkowy</vt:lpstr>
      <vt:lpstr>Klasowy kącik czytelniczy.</vt:lpstr>
      <vt:lpstr>Klasowy kącik książkowy</vt:lpstr>
      <vt:lpstr>Ilustracje do książek.</vt:lpstr>
      <vt:lpstr>Cdn.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 PAMIĘTNIKA 8S</dc:title>
  <dc:creator>User</dc:creator>
  <cp:lastModifiedBy>User</cp:lastModifiedBy>
  <cp:revision>49</cp:revision>
  <dcterms:created xsi:type="dcterms:W3CDTF">2018-11-26T09:47:50Z</dcterms:created>
  <dcterms:modified xsi:type="dcterms:W3CDTF">2018-12-04T11:29:11Z</dcterms:modified>
</cp:coreProperties>
</file>