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8"/>
  </p:notesMasterIdLst>
  <p:sldIdLst>
    <p:sldId id="256" r:id="rId2"/>
    <p:sldId id="257" r:id="rId3"/>
    <p:sldId id="265" r:id="rId4"/>
    <p:sldId id="266" r:id="rId5"/>
    <p:sldId id="267" r:id="rId6"/>
    <p:sldId id="271" r:id="rId7"/>
    <p:sldId id="261" r:id="rId8"/>
    <p:sldId id="262" r:id="rId9"/>
    <p:sldId id="269" r:id="rId10"/>
    <p:sldId id="268" r:id="rId11"/>
    <p:sldId id="270" r:id="rId12"/>
    <p:sldId id="258" r:id="rId13"/>
    <p:sldId id="264" r:id="rId14"/>
    <p:sldId id="259" r:id="rId15"/>
    <p:sldId id="260" r:id="rId16"/>
    <p:sldId id="263" r:id="rId17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86" y="3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1EA049-3EE1-48BE-88B5-46F99E16BD9E}" type="datetimeFigureOut">
              <a:rPr lang="pl-PL" smtClean="0"/>
              <a:t>2019-01-09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3BC22D-E379-4A8B-B9E9-8F9AF0D1B51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195280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1B4CA2ED-704B-43DD-82B1-07643DF54022}" type="datetimeFigureOut">
              <a:rPr lang="pl-PL" smtClean="0"/>
              <a:t>2019-01-09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ABDA3-4506-498D-9847-992168F587E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CA2ED-704B-43DD-82B1-07643DF54022}" type="datetimeFigureOut">
              <a:rPr lang="pl-PL" smtClean="0"/>
              <a:t>2019-01-09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ABDA3-4506-498D-9847-992168F587E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CA2ED-704B-43DD-82B1-07643DF54022}" type="datetimeFigureOut">
              <a:rPr lang="pl-PL" smtClean="0"/>
              <a:t>2019-01-09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ABDA3-4506-498D-9847-992168F587E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CA2ED-704B-43DD-82B1-07643DF54022}" type="datetimeFigureOut">
              <a:rPr lang="pl-PL" smtClean="0"/>
              <a:t>2019-01-09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ABDA3-4506-498D-9847-992168F587E7}" type="slidenum">
              <a:rPr lang="pl-PL" smtClean="0"/>
              <a:t>‹#›</a:t>
            </a:fld>
            <a:endParaRPr lang="pl-PL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CA2ED-704B-43DD-82B1-07643DF54022}" type="datetimeFigureOut">
              <a:rPr lang="pl-PL" smtClean="0"/>
              <a:t>2019-01-09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ABDA3-4506-498D-9847-992168F587E7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CA2ED-704B-43DD-82B1-07643DF54022}" type="datetimeFigureOut">
              <a:rPr lang="pl-PL" smtClean="0"/>
              <a:t>2019-01-09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ABDA3-4506-498D-9847-992168F587E7}" type="slidenum">
              <a:rPr lang="pl-PL" smtClean="0"/>
              <a:t>‹#›</a:t>
            </a:fld>
            <a:endParaRPr lang="pl-PL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CA2ED-704B-43DD-82B1-07643DF54022}" type="datetimeFigureOut">
              <a:rPr lang="pl-PL" smtClean="0"/>
              <a:t>2019-01-09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ABDA3-4506-498D-9847-992168F587E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CA2ED-704B-43DD-82B1-07643DF54022}" type="datetimeFigureOut">
              <a:rPr lang="pl-PL" smtClean="0"/>
              <a:t>2019-01-09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ABDA3-4506-498D-9847-992168F587E7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CA2ED-704B-43DD-82B1-07643DF54022}" type="datetimeFigureOut">
              <a:rPr lang="pl-PL" smtClean="0"/>
              <a:t>2019-01-09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ABDA3-4506-498D-9847-992168F587E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CA2ED-704B-43DD-82B1-07643DF54022}" type="datetimeFigureOut">
              <a:rPr lang="pl-PL" smtClean="0"/>
              <a:t>2019-01-09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ABDA3-4506-498D-9847-992168F587E7}" type="slidenum">
              <a:rPr lang="pl-PL" smtClean="0"/>
              <a:t>‹#›</a:t>
            </a:fld>
            <a:endParaRPr lang="pl-P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CA2ED-704B-43DD-82B1-07643DF54022}" type="datetimeFigureOut">
              <a:rPr lang="pl-PL" smtClean="0"/>
              <a:t>2019-01-09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ABDA3-4506-498D-9847-992168F587E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1B4CA2ED-704B-43DD-82B1-07643DF54022}" type="datetimeFigureOut">
              <a:rPr lang="pl-PL" smtClean="0"/>
              <a:t>2019-01-09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F0AABDA3-4506-498D-9847-992168F587E7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Z PAMIĘTNIKA 8 S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/>
              <a:t>GRUDZIEŃ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62684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1800" b="1" dirty="0" smtClean="0"/>
              <a:t>MIKOŁAJKI.</a:t>
            </a:r>
            <a:endParaRPr lang="pl-PL" sz="1800" b="1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2348880"/>
            <a:ext cx="4608512" cy="2592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pole tekstowe 2"/>
          <p:cNvSpPr txBox="1"/>
          <p:nvPr/>
        </p:nvSpPr>
        <p:spPr>
          <a:xfrm>
            <a:off x="2483768" y="5157192"/>
            <a:ext cx="43234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i="1" dirty="0" smtClean="0"/>
              <a:t>I tym razem się udało- spotkaliśmy się z Mikołajem!</a:t>
            </a:r>
            <a:endParaRPr lang="pl-PL" i="1" dirty="0"/>
          </a:p>
        </p:txBody>
      </p:sp>
    </p:spTree>
    <p:extLst>
      <p:ext uri="{BB962C8B-B14F-4D97-AF65-F5344CB8AC3E}">
        <p14:creationId xmlns:p14="http://schemas.microsoft.com/office/powerpoint/2010/main" val="3315506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1800" b="1" dirty="0" smtClean="0"/>
              <a:t>Mikołajki.</a:t>
            </a:r>
            <a:endParaRPr lang="pl-PL" sz="1800" b="1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2420888"/>
            <a:ext cx="4509533" cy="25366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pole tekstowe 4"/>
          <p:cNvSpPr txBox="1"/>
          <p:nvPr/>
        </p:nvSpPr>
        <p:spPr>
          <a:xfrm>
            <a:off x="2627784" y="5135940"/>
            <a:ext cx="4174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i="1" dirty="0" smtClean="0"/>
              <a:t>Mikołajkowe prezenty sprawiły nam wielką radość.</a:t>
            </a:r>
            <a:endParaRPr lang="pl-PL" i="1" dirty="0"/>
          </a:p>
        </p:txBody>
      </p:sp>
    </p:spTree>
    <p:extLst>
      <p:ext uri="{BB962C8B-B14F-4D97-AF65-F5344CB8AC3E}">
        <p14:creationId xmlns:p14="http://schemas.microsoft.com/office/powerpoint/2010/main" val="12809668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1800" b="1" dirty="0" smtClean="0"/>
              <a:t>SPOTKANIE Z PODRÓŻNIKIEM.</a:t>
            </a:r>
            <a:endParaRPr lang="pl-PL" sz="1800" b="1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1" y="2492896"/>
            <a:ext cx="4536504" cy="25517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pole tekstowe 4"/>
          <p:cNvSpPr txBox="1"/>
          <p:nvPr/>
        </p:nvSpPr>
        <p:spPr>
          <a:xfrm>
            <a:off x="1259632" y="5157192"/>
            <a:ext cx="64547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i="1" dirty="0" smtClean="0"/>
              <a:t>Dnia 11 grudnia 2018 r. </a:t>
            </a:r>
            <a:r>
              <a:rPr lang="pl-PL" i="1" dirty="0" smtClean="0"/>
              <a:t>spotkaliśmy się </a:t>
            </a:r>
            <a:r>
              <a:rPr lang="pl-PL" i="1" dirty="0" smtClean="0"/>
              <a:t>z Panią </a:t>
            </a:r>
            <a:r>
              <a:rPr lang="pl-PL" i="1" dirty="0" smtClean="0"/>
              <a:t>Podróżnik</a:t>
            </a:r>
            <a:r>
              <a:rPr lang="pl-PL" i="1" dirty="0" smtClean="0"/>
              <a:t>, </a:t>
            </a:r>
            <a:r>
              <a:rPr lang="pl-PL" i="1" dirty="0" smtClean="0"/>
              <a:t>która </a:t>
            </a:r>
            <a:r>
              <a:rPr lang="pl-PL" i="1" dirty="0" smtClean="0"/>
              <a:t>opowiadała </a:t>
            </a:r>
            <a:endParaRPr lang="pl-PL" i="1" dirty="0" smtClean="0"/>
          </a:p>
          <a:p>
            <a:pPr algn="ctr"/>
            <a:r>
              <a:rPr lang="pl-PL" i="1" dirty="0" smtClean="0"/>
              <a:t>o</a:t>
            </a:r>
            <a:r>
              <a:rPr lang="pl-PL" i="1" dirty="0" smtClean="0"/>
              <a:t> swojej wyprawie do Australii.</a:t>
            </a:r>
            <a:endParaRPr lang="pl-PL" i="1" dirty="0"/>
          </a:p>
        </p:txBody>
      </p:sp>
    </p:spTree>
    <p:extLst>
      <p:ext uri="{BB962C8B-B14F-4D97-AF65-F5344CB8AC3E}">
        <p14:creationId xmlns:p14="http://schemas.microsoft.com/office/powerpoint/2010/main" val="3315256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1800" b="1" dirty="0" smtClean="0"/>
              <a:t>Jasełka.</a:t>
            </a:r>
            <a:endParaRPr lang="pl-PL" sz="1800" b="1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2348880"/>
            <a:ext cx="3870176" cy="25801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pole tekstowe 4"/>
          <p:cNvSpPr txBox="1"/>
          <p:nvPr/>
        </p:nvSpPr>
        <p:spPr>
          <a:xfrm>
            <a:off x="2555776" y="5085184"/>
            <a:ext cx="42405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i="1" dirty="0" smtClean="0"/>
              <a:t>Dnia 13 grudnia 2018 r. uczestniczyliśmy </a:t>
            </a:r>
          </a:p>
          <a:p>
            <a:pPr algn="ctr"/>
            <a:r>
              <a:rPr lang="pl-PL" i="1" dirty="0" smtClean="0"/>
              <a:t>w szkolnym spotkaniu przedświątecznym- jasełkach</a:t>
            </a:r>
            <a:r>
              <a:rPr lang="pl-PL" dirty="0" smtClean="0"/>
              <a:t>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84645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1800" b="1" dirty="0" smtClean="0"/>
              <a:t>warsztaty.</a:t>
            </a:r>
            <a:endParaRPr lang="pl-PL" sz="1800" b="1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2420888"/>
            <a:ext cx="3400152" cy="25501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pole tekstowe 2"/>
          <p:cNvSpPr txBox="1"/>
          <p:nvPr/>
        </p:nvSpPr>
        <p:spPr>
          <a:xfrm>
            <a:off x="1691680" y="5151023"/>
            <a:ext cx="62113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i="1" dirty="0" smtClean="0"/>
              <a:t>20 grudnia 2018 r. wzięliśmy udział w warsztatach „</a:t>
            </a:r>
            <a:r>
              <a:rPr lang="pl-PL" i="1" dirty="0" err="1"/>
              <a:t>C</a:t>
            </a:r>
            <a:r>
              <a:rPr lang="pl-PL" i="1" dirty="0" err="1" smtClean="0"/>
              <a:t>iasteczkowe</a:t>
            </a:r>
            <a:r>
              <a:rPr lang="pl-PL" i="1" dirty="0" smtClean="0"/>
              <a:t> choinki</a:t>
            </a:r>
            <a:r>
              <a:rPr lang="pl-PL" dirty="0" smtClean="0"/>
              <a:t>”.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51172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1800" b="1" dirty="0" smtClean="0"/>
              <a:t>Wigilia klasowa.</a:t>
            </a:r>
            <a:endParaRPr lang="pl-PL" sz="1800" b="1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2420888"/>
            <a:ext cx="3240360" cy="24302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pole tekstowe 4"/>
          <p:cNvSpPr txBox="1"/>
          <p:nvPr/>
        </p:nvSpPr>
        <p:spPr>
          <a:xfrm>
            <a:off x="2555776" y="5064425"/>
            <a:ext cx="4396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i="1" dirty="0" smtClean="0"/>
              <a:t>Dnia 21 grudnia 2018 r. odbyła się klasowa </a:t>
            </a:r>
            <a:r>
              <a:rPr lang="pl-PL" i="1" dirty="0" smtClean="0"/>
              <a:t>Wigilia.</a:t>
            </a:r>
            <a:endParaRPr lang="pl-PL" i="1" dirty="0"/>
          </a:p>
        </p:txBody>
      </p:sp>
    </p:spTree>
    <p:extLst>
      <p:ext uri="{BB962C8B-B14F-4D97-AF65-F5344CB8AC3E}">
        <p14:creationId xmlns:p14="http://schemas.microsoft.com/office/powerpoint/2010/main" val="2816046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1800" b="1" dirty="0" smtClean="0"/>
              <a:t>CDN.</a:t>
            </a:r>
            <a:endParaRPr lang="pl-PL" sz="1800" b="1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129" y="2439092"/>
            <a:ext cx="5415742" cy="30466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80274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1800" b="1" dirty="0" smtClean="0"/>
              <a:t>PRZYGOTOWANIA DO ŚWIĘTOWANIA.</a:t>
            </a:r>
            <a:endParaRPr lang="pl-PL" sz="1800" b="1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2420888"/>
            <a:ext cx="4437525" cy="24961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pole tekstowe 2"/>
          <p:cNvSpPr txBox="1"/>
          <p:nvPr/>
        </p:nvSpPr>
        <p:spPr>
          <a:xfrm>
            <a:off x="1835696" y="5116542"/>
            <a:ext cx="5663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i="1" dirty="0" smtClean="0"/>
              <a:t>Grudzień rozpoczęliśmy od przygotowań do Świąt Bożego Narodzenia.</a:t>
            </a:r>
            <a:endParaRPr lang="pl-PL" i="1" dirty="0"/>
          </a:p>
        </p:txBody>
      </p:sp>
    </p:spTree>
    <p:extLst>
      <p:ext uri="{BB962C8B-B14F-4D97-AF65-F5344CB8AC3E}">
        <p14:creationId xmlns:p14="http://schemas.microsoft.com/office/powerpoint/2010/main" val="2500926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1800" b="1" dirty="0"/>
              <a:t>PRZYGOTOWANIA DO ŚWIĘTOWANIA.</a:t>
            </a:r>
            <a:endParaRPr lang="pl-PL" sz="1800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2420888"/>
            <a:ext cx="4869573" cy="27391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pole tekstowe 2"/>
          <p:cNvSpPr txBox="1"/>
          <p:nvPr/>
        </p:nvSpPr>
        <p:spPr>
          <a:xfrm>
            <a:off x="2051720" y="5281468"/>
            <a:ext cx="52435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i="1" dirty="0" smtClean="0"/>
              <a:t>Przygotowywaliśmy dekoracje do świątecznego wystroju naszej sali.</a:t>
            </a:r>
            <a:endParaRPr lang="pl-PL" i="1" dirty="0"/>
          </a:p>
        </p:txBody>
      </p:sp>
    </p:spTree>
    <p:extLst>
      <p:ext uri="{BB962C8B-B14F-4D97-AF65-F5344CB8AC3E}">
        <p14:creationId xmlns:p14="http://schemas.microsoft.com/office/powerpoint/2010/main" val="2163951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1800" b="1" dirty="0"/>
              <a:t>PRZYGOTOWANIA DO ŚWIĘTOWANIA.</a:t>
            </a:r>
            <a:endParaRPr lang="pl-PL" sz="1800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348880"/>
            <a:ext cx="4797565" cy="26986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pole tekstowe 2"/>
          <p:cNvSpPr txBox="1"/>
          <p:nvPr/>
        </p:nvSpPr>
        <p:spPr>
          <a:xfrm>
            <a:off x="3275856" y="5188550"/>
            <a:ext cx="2914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i="1" dirty="0" smtClean="0"/>
              <a:t>Wykonywaliśmy świąteczne ozdoby.</a:t>
            </a:r>
            <a:endParaRPr lang="pl-PL" i="1" dirty="0"/>
          </a:p>
        </p:txBody>
      </p:sp>
    </p:spTree>
    <p:extLst>
      <p:ext uri="{BB962C8B-B14F-4D97-AF65-F5344CB8AC3E}">
        <p14:creationId xmlns:p14="http://schemas.microsoft.com/office/powerpoint/2010/main" val="3719056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1800" b="1" dirty="0"/>
              <a:t>PRZYGOTOWANIA DO ŚWIĘTOWANIA.</a:t>
            </a:r>
            <a:endParaRPr lang="pl-PL" sz="1800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2348880"/>
            <a:ext cx="4797565" cy="26986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pole tekstowe 2"/>
          <p:cNvSpPr txBox="1"/>
          <p:nvPr/>
        </p:nvSpPr>
        <p:spPr>
          <a:xfrm>
            <a:off x="4073339" y="5256205"/>
            <a:ext cx="1355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i="1" dirty="0" smtClean="0"/>
              <a:t>Kolędowaliśmy.</a:t>
            </a:r>
            <a:endParaRPr lang="pl-PL" i="1" dirty="0"/>
          </a:p>
        </p:txBody>
      </p:sp>
    </p:spTree>
    <p:extLst>
      <p:ext uri="{BB962C8B-B14F-4D97-AF65-F5344CB8AC3E}">
        <p14:creationId xmlns:p14="http://schemas.microsoft.com/office/powerpoint/2010/main" val="1189810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1800" b="1" dirty="0" smtClean="0"/>
              <a:t>NASZE ZAJĘCIA.</a:t>
            </a:r>
            <a:endParaRPr lang="pl-PL" sz="1800" b="1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2348880"/>
            <a:ext cx="4869573" cy="27391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pole tekstowe 4"/>
          <p:cNvSpPr txBox="1"/>
          <p:nvPr/>
        </p:nvSpPr>
        <p:spPr>
          <a:xfrm>
            <a:off x="1841632" y="5188550"/>
            <a:ext cx="5813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i="1" dirty="0" smtClean="0"/>
              <a:t>Na naszych zajęciach uczyliśmy się korzystać z programów edukacyjnych</a:t>
            </a:r>
            <a:r>
              <a:rPr lang="pl-PL" dirty="0" smtClean="0"/>
              <a:t>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74160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1800" b="1" dirty="0" smtClean="0"/>
              <a:t>Nasze zajęcia.</a:t>
            </a:r>
            <a:endParaRPr lang="pl-PL" sz="1800" b="1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2348880"/>
            <a:ext cx="1944216" cy="2592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pole tekstowe 4"/>
          <p:cNvSpPr txBox="1"/>
          <p:nvPr/>
        </p:nvSpPr>
        <p:spPr>
          <a:xfrm>
            <a:off x="2411760" y="5142043"/>
            <a:ext cx="4771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i="1" dirty="0" smtClean="0"/>
              <a:t>Na zajęciach kulinarnych </a:t>
            </a:r>
            <a:r>
              <a:rPr lang="pl-PL" i="1" dirty="0" smtClean="0"/>
              <a:t>przyrządzaliśmy </a:t>
            </a:r>
            <a:r>
              <a:rPr lang="pl-PL" i="1" dirty="0" smtClean="0"/>
              <a:t>smażone dania.</a:t>
            </a:r>
            <a:endParaRPr lang="pl-PL" i="1" dirty="0"/>
          </a:p>
        </p:txBody>
      </p:sp>
    </p:spTree>
    <p:extLst>
      <p:ext uri="{BB962C8B-B14F-4D97-AF65-F5344CB8AC3E}">
        <p14:creationId xmlns:p14="http://schemas.microsoft.com/office/powerpoint/2010/main" val="2246757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1800" b="1" dirty="0" smtClean="0"/>
              <a:t>Nasze zajęcia.</a:t>
            </a:r>
            <a:endParaRPr lang="pl-PL" sz="1800" b="1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2420888"/>
            <a:ext cx="3616176" cy="27121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pole tekstowe 4"/>
          <p:cNvSpPr txBox="1"/>
          <p:nvPr/>
        </p:nvSpPr>
        <p:spPr>
          <a:xfrm>
            <a:off x="3635896" y="5219908"/>
            <a:ext cx="19352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i="1" dirty="0" smtClean="0"/>
              <a:t>To efekty naszej pracy.</a:t>
            </a:r>
            <a:endParaRPr lang="pl-PL" i="1" dirty="0"/>
          </a:p>
        </p:txBody>
      </p:sp>
    </p:spTree>
    <p:extLst>
      <p:ext uri="{BB962C8B-B14F-4D97-AF65-F5344CB8AC3E}">
        <p14:creationId xmlns:p14="http://schemas.microsoft.com/office/powerpoint/2010/main" val="2332925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1800" b="1" dirty="0" smtClean="0"/>
              <a:t>Mikołajki.</a:t>
            </a:r>
            <a:endParaRPr lang="pl-PL" sz="1800" b="1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2348880"/>
            <a:ext cx="4725557" cy="26581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pole tekstowe 5"/>
          <p:cNvSpPr txBox="1"/>
          <p:nvPr/>
        </p:nvSpPr>
        <p:spPr>
          <a:xfrm>
            <a:off x="1979712" y="5208704"/>
            <a:ext cx="5446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i="1" dirty="0" smtClean="0"/>
              <a:t>Jak co roku, 6 grudnia oczekiwaliśmy wizyty Świętego Mikołaja</a:t>
            </a:r>
            <a:r>
              <a:rPr lang="pl-PL" dirty="0" smtClean="0"/>
              <a:t>.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153436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kskluzywny">
  <a:themeElements>
    <a:clrScheme name="Ekskluzywny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Czarny krawat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kskluzywny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119</TotalTime>
  <Words>179</Words>
  <Application>Microsoft Office PowerPoint</Application>
  <PresentationFormat>Pokaz na ekranie (4:3)</PresentationFormat>
  <Paragraphs>33</Paragraphs>
  <Slides>16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17" baseType="lpstr">
      <vt:lpstr>Ekskluzywny</vt:lpstr>
      <vt:lpstr>Z PAMIĘTNIKA 8 S</vt:lpstr>
      <vt:lpstr>PRZYGOTOWANIA DO ŚWIĘTOWANIA.</vt:lpstr>
      <vt:lpstr>PRZYGOTOWANIA DO ŚWIĘTOWANIA.</vt:lpstr>
      <vt:lpstr>PRZYGOTOWANIA DO ŚWIĘTOWANIA.</vt:lpstr>
      <vt:lpstr>PRZYGOTOWANIA DO ŚWIĘTOWANIA.</vt:lpstr>
      <vt:lpstr>NASZE ZAJĘCIA.</vt:lpstr>
      <vt:lpstr>Nasze zajęcia.</vt:lpstr>
      <vt:lpstr>Nasze zajęcia.</vt:lpstr>
      <vt:lpstr>Mikołajki.</vt:lpstr>
      <vt:lpstr>MIKOŁAJKI.</vt:lpstr>
      <vt:lpstr>Mikołajki.</vt:lpstr>
      <vt:lpstr>SPOTKANIE Z PODRÓŻNIKIEM.</vt:lpstr>
      <vt:lpstr>Jasełka.</vt:lpstr>
      <vt:lpstr>warsztaty.</vt:lpstr>
      <vt:lpstr>Wigilia klasowa.</vt:lpstr>
      <vt:lpstr>CDN.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 PAMIĘTNIKA 8 S</dc:title>
  <dc:creator>User</dc:creator>
  <cp:lastModifiedBy>User</cp:lastModifiedBy>
  <cp:revision>16</cp:revision>
  <dcterms:created xsi:type="dcterms:W3CDTF">2019-01-07T11:57:23Z</dcterms:created>
  <dcterms:modified xsi:type="dcterms:W3CDTF">2019-01-09T13:29:01Z</dcterms:modified>
</cp:coreProperties>
</file>