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74" r:id="rId7"/>
    <p:sldId id="260" r:id="rId8"/>
    <p:sldId id="262" r:id="rId9"/>
    <p:sldId id="261" r:id="rId10"/>
    <p:sldId id="264" r:id="rId11"/>
    <p:sldId id="263" r:id="rId12"/>
    <p:sldId id="266" r:id="rId13"/>
    <p:sldId id="267" r:id="rId14"/>
    <p:sldId id="265" r:id="rId15"/>
    <p:sldId id="268" r:id="rId16"/>
    <p:sldId id="269" r:id="rId17"/>
    <p:sldId id="272" r:id="rId18"/>
    <p:sldId id="271" r:id="rId19"/>
    <p:sldId id="273" r:id="rId20"/>
    <p:sldId id="270" r:id="rId21"/>
    <p:sldId id="276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1F49EC1-2144-4E40-A8C4-1F073480C37F}" type="datetimeFigureOut">
              <a:rPr lang="pl-PL" smtClean="0"/>
              <a:t>2019-06-04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0A56BEB-3470-4B5E-ABBB-C18DEA197F1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 pamiętnika 8 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MAJ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18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Wycieczka do </a:t>
            </a:r>
            <a:r>
              <a:rPr lang="pl-PL" sz="1800" b="1" dirty="0" err="1" smtClean="0"/>
              <a:t>krakowa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48880"/>
            <a:ext cx="3688184" cy="276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563888" y="5188550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Wywalczyliśmy medale.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22020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Wycieczka do </a:t>
            </a:r>
            <a:r>
              <a:rPr lang="pl-PL" sz="1800" b="1" dirty="0" err="1" smtClean="0"/>
              <a:t>krakowa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563888" y="5087750"/>
            <a:ext cx="24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Zdobyliśmy dyplom i nagrody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2492897"/>
            <a:ext cx="432048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252803" y="5188540"/>
            <a:ext cx="448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Na naszych zajęciach rozwijaliśmy sprawność fizyczną.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35362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4005477" cy="225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3419872" y="4879246"/>
            <a:ext cx="235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Aktywnie </a:t>
            </a:r>
            <a:r>
              <a:rPr lang="pl-PL" i="1" dirty="0"/>
              <a:t>spędzaliśmy </a:t>
            </a:r>
            <a:r>
              <a:rPr lang="pl-PL" i="1" dirty="0" smtClean="0"/>
              <a:t>czas</a:t>
            </a:r>
            <a:r>
              <a:rPr lang="pl-PL" i="1" dirty="0" smtClean="0"/>
              <a:t>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7325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4509533" cy="253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763688" y="5188550"/>
            <a:ext cx="526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Doskonaliliśmy umiejętności manualne, malując motywy kwiatowe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85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Zajęcia kulinarne.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4581541" cy="2577117"/>
          </a:xfrm>
        </p:spPr>
      </p:pic>
      <p:sp>
        <p:nvSpPr>
          <p:cNvPr id="3" name="pole tekstowe 2"/>
          <p:cNvSpPr txBox="1"/>
          <p:nvPr/>
        </p:nvSpPr>
        <p:spPr>
          <a:xfrm>
            <a:off x="3491880" y="5166877"/>
            <a:ext cx="191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Wykonywaliśmy gofry.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6819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Zajęcia </a:t>
            </a:r>
            <a:r>
              <a:rPr lang="pl-PL" sz="1800" b="1" dirty="0" err="1" smtClean="0"/>
              <a:t>kulinarnE</a:t>
            </a:r>
            <a:r>
              <a:rPr lang="pl-PL" sz="1800" b="1" dirty="0" smtClean="0"/>
              <a:t>. 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2420888"/>
            <a:ext cx="4536504" cy="255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3590393" y="5229200"/>
            <a:ext cx="217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Przygotowywaliśmy ciasto.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4073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Dzień matki.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4365517" cy="245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937194" y="5061557"/>
            <a:ext cx="5594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Dnia 23 maja 2019 roku </a:t>
            </a:r>
            <a:r>
              <a:rPr lang="pl-PL" i="1" dirty="0" smtClean="0"/>
              <a:t>obchodziliśmy  </a:t>
            </a:r>
            <a:r>
              <a:rPr lang="pl-PL" i="1" dirty="0" smtClean="0"/>
              <a:t>w naszej klasie uroczystość </a:t>
            </a:r>
          </a:p>
          <a:p>
            <a:pPr algn="ctr"/>
            <a:r>
              <a:rPr lang="pl-PL" i="1" dirty="0" smtClean="0"/>
              <a:t>z okazji  Dnia Matki.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935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Dzień matki.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3672408" cy="206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907704" y="4869160"/>
            <a:ext cx="562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Nasze </a:t>
            </a:r>
            <a:r>
              <a:rPr lang="pl-PL" i="1" dirty="0" smtClean="0"/>
              <a:t>M</a:t>
            </a:r>
            <a:r>
              <a:rPr lang="pl-PL" i="1" dirty="0" smtClean="0"/>
              <a:t>amy obejrzały krótki występ oraz prezentację multimedialną.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8272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Dzień matki.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3672408" cy="206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728596" y="4762584"/>
            <a:ext cx="5658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/>
              <a:t>Naszym </a:t>
            </a:r>
            <a:r>
              <a:rPr lang="pl-PL" i="1" dirty="0" smtClean="0"/>
              <a:t>Mamom </a:t>
            </a:r>
            <a:r>
              <a:rPr lang="pl-PL" i="1" dirty="0" smtClean="0"/>
              <a:t>podarowaliśmy własnoręcznie </a:t>
            </a:r>
            <a:r>
              <a:rPr lang="pl-PL" i="1" dirty="0" smtClean="0"/>
              <a:t>wykonane upominki</a:t>
            </a:r>
            <a:r>
              <a:rPr lang="pl-PL" i="1" dirty="0" smtClean="0"/>
              <a:t>.</a:t>
            </a:r>
            <a:endParaRPr lang="pl-PL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776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Wycieczka do </a:t>
            </a:r>
            <a:r>
              <a:rPr lang="pl-PL" sz="1800" b="1" dirty="0" err="1" smtClean="0"/>
              <a:t>krakowa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4365517" cy="245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769722" y="5025464"/>
            <a:ext cx="538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Dnia 7 maja 2019 roku wybraliśmy się na wycieczkę do Krakowa.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6645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Dzień matki.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32048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051720" y="5116542"/>
            <a:ext cx="51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Specjalnie </a:t>
            </a:r>
            <a:r>
              <a:rPr lang="pl-PL" i="1" dirty="0" smtClean="0"/>
              <a:t>dla zaproszonych Gości </a:t>
            </a:r>
            <a:r>
              <a:rPr lang="pl-PL" i="1" dirty="0" smtClean="0"/>
              <a:t>przygotowaliśmy poczęstunek.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441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Cdn.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438400"/>
            <a:ext cx="17145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06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Wycieczka do </a:t>
            </a:r>
            <a:r>
              <a:rPr lang="pl-PL" sz="1800" b="1" dirty="0" err="1" smtClean="0"/>
              <a:t>krakowa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348880"/>
            <a:ext cx="4005477" cy="225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843808" y="4756502"/>
            <a:ext cx="37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 Krakowie udaliśmy się na Stadion </a:t>
            </a:r>
            <a:r>
              <a:rPr lang="pl-PL" i="1" dirty="0"/>
              <a:t>M</a:t>
            </a:r>
            <a:r>
              <a:rPr lang="pl-PL" i="1" dirty="0" smtClean="0"/>
              <a:t>iejski.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796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Wycieczka do </a:t>
            </a:r>
            <a:r>
              <a:rPr lang="pl-PL" sz="1800" b="1" dirty="0" err="1" smtClean="0"/>
              <a:t>krakowa</a:t>
            </a:r>
            <a:r>
              <a:rPr lang="pl-PL" sz="1800" b="1" dirty="0"/>
              <a:t>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4293509" cy="241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915816" y="5085184"/>
            <a:ext cx="361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Na stadionie czekały na nas liczne </a:t>
            </a:r>
            <a:r>
              <a:rPr lang="pl-PL" i="1" dirty="0" smtClean="0"/>
              <a:t>atrakcje.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2166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Wycieczka do </a:t>
            </a:r>
            <a:r>
              <a:rPr lang="pl-PL" sz="1800" b="1" dirty="0" err="1" smtClean="0"/>
              <a:t>krakowa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437525" cy="249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547664" y="5085184"/>
            <a:ext cx="556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Razem z rówieśnikami z ponad dwudziestu innych szkól i </a:t>
            </a:r>
            <a:r>
              <a:rPr lang="pl-PL" i="1" dirty="0" smtClean="0"/>
              <a:t>placówek,</a:t>
            </a:r>
            <a:endParaRPr lang="pl-PL" i="1" dirty="0" smtClean="0"/>
          </a:p>
          <a:p>
            <a:pPr algn="ctr"/>
            <a:r>
              <a:rPr lang="pl-PL" i="1" dirty="0" smtClean="0"/>
              <a:t>uczestniczyliśmy w Integracyjnym Festynie Sportowym.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1349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Wycieczka do </a:t>
            </a:r>
            <a:r>
              <a:rPr lang="pl-PL" sz="1800" b="1" dirty="0" err="1" smtClean="0"/>
              <a:t>krakowa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2896"/>
            <a:ext cx="1575048" cy="210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951647" y="4832725"/>
            <a:ext cx="513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S</a:t>
            </a:r>
            <a:r>
              <a:rPr lang="pl-PL" i="1" dirty="0" smtClean="0"/>
              <a:t>pecjalnie na </a:t>
            </a:r>
            <a:r>
              <a:rPr lang="pl-PL" i="1" dirty="0" smtClean="0"/>
              <a:t>tę </a:t>
            </a:r>
            <a:r>
              <a:rPr lang="pl-PL" i="1" dirty="0" smtClean="0"/>
              <a:t>okoliczność otrzymaliśmy pamiątkowe koszulki.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796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Wycieczka do </a:t>
            </a:r>
            <a:r>
              <a:rPr lang="pl-PL" sz="1800" b="1" dirty="0" err="1" smtClean="0"/>
              <a:t>krakowa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4077485" cy="229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2771800" y="5044534"/>
            <a:ext cx="3176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Gościliśmy w szatni znanych piłkarzy.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78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2896096" cy="21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Wycieczka do </a:t>
            </a:r>
            <a:r>
              <a:rPr lang="pl-PL" sz="1800" b="1" dirty="0" err="1" smtClean="0"/>
              <a:t>krakowa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95936" y="4960121"/>
            <a:ext cx="162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Były gry i zabawy.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8451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Wycieczka do </a:t>
            </a:r>
            <a:r>
              <a:rPr lang="pl-PL" sz="1800" b="1" dirty="0" err="1" smtClean="0"/>
              <a:t>krakowa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492896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699881" y="5093084"/>
            <a:ext cx="3733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Braliśmy udział w konkurencjach sportowych.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7075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253</TotalTime>
  <Words>215</Words>
  <Application>Microsoft Office PowerPoint</Application>
  <PresentationFormat>Pokaz na ekranie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Ekskluzywny</vt:lpstr>
      <vt:lpstr>Z pamiętnika 8 s</vt:lpstr>
      <vt:lpstr>Wycieczka do krakowa.</vt:lpstr>
      <vt:lpstr>Wycieczka do krakowa.</vt:lpstr>
      <vt:lpstr>Wycieczka do krakowa.</vt:lpstr>
      <vt:lpstr>Wycieczka do krakowa.</vt:lpstr>
      <vt:lpstr>Wycieczka do krakowa.</vt:lpstr>
      <vt:lpstr>Wycieczka do krakowa.</vt:lpstr>
      <vt:lpstr>Wycieczka do krakowa.</vt:lpstr>
      <vt:lpstr>Wycieczka do krakowa.</vt:lpstr>
      <vt:lpstr>Wycieczka do krakowa.</vt:lpstr>
      <vt:lpstr>Wycieczka do krakowa.</vt:lpstr>
      <vt:lpstr>Nasze zajęcia.</vt:lpstr>
      <vt:lpstr>Nasze zajęcia.</vt:lpstr>
      <vt:lpstr>Nasze zajęcia.</vt:lpstr>
      <vt:lpstr>Zajęcia kulinarne.</vt:lpstr>
      <vt:lpstr>Zajęcia kulinarnE. </vt:lpstr>
      <vt:lpstr>Dzień matki.</vt:lpstr>
      <vt:lpstr>Dzień matki.</vt:lpstr>
      <vt:lpstr>Dzień matki.</vt:lpstr>
      <vt:lpstr>Dzień matki.</vt:lpstr>
      <vt:lpstr>Cdn.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pamiętnika 8 s</dc:title>
  <dc:creator>User</dc:creator>
  <cp:lastModifiedBy>User</cp:lastModifiedBy>
  <cp:revision>23</cp:revision>
  <dcterms:created xsi:type="dcterms:W3CDTF">2019-05-30T07:34:19Z</dcterms:created>
  <dcterms:modified xsi:type="dcterms:W3CDTF">2019-06-04T07:28:42Z</dcterms:modified>
</cp:coreProperties>
</file>