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9" r:id="rId4"/>
    <p:sldId id="266" r:id="rId5"/>
    <p:sldId id="257" r:id="rId6"/>
    <p:sldId id="263" r:id="rId7"/>
    <p:sldId id="267" r:id="rId8"/>
    <p:sldId id="265" r:id="rId9"/>
    <p:sldId id="259" r:id="rId10"/>
    <p:sldId id="261" r:id="rId11"/>
    <p:sldId id="260" r:id="rId12"/>
    <p:sldId id="268" r:id="rId13"/>
    <p:sldId id="25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769AF7-331B-4D56-9030-4EE71D791A0D}" type="datetimeFigureOut">
              <a:rPr lang="pl-PL" smtClean="0"/>
              <a:t>2019-05-08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36BAA1-25FB-442A-8203-0FD6F72B550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 pamiętnika 8 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KWIECIEŃ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5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osiągnięcia.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437525" cy="249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691680" y="5056965"/>
            <a:ext cx="567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Zdobyliśmy III miejsce w szkolnym konkursie na pisankę wielkanocną.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23365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Dzień bezpiecznego </a:t>
            </a:r>
            <a:r>
              <a:rPr lang="pl-PL" sz="2000" b="1" dirty="0" err="1" smtClean="0"/>
              <a:t>internetu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433203" cy="249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339752" y="5180910"/>
            <a:ext cx="449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Aktywnie obchodziliśmy Dzień Bezpiecznego Internetu.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91451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rmAutofit/>
          </a:bodyPr>
          <a:lstStyle/>
          <a:p>
            <a:r>
              <a:rPr lang="pl-PL" sz="1800" b="1" dirty="0" smtClean="0"/>
              <a:t>Święto </a:t>
            </a:r>
            <a:r>
              <a:rPr lang="pl-PL" sz="1800" b="1" dirty="0" smtClean="0"/>
              <a:t>konstytucji 3 maja.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4293509" cy="241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051720" y="5188550"/>
            <a:ext cx="542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Braliśmy udział w szkolnych obchodach Święta Konstytucji 3 Maja.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16036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CDN.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2438400"/>
            <a:ext cx="5229613" cy="294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92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4221501" cy="237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1979712" y="5157192"/>
            <a:ext cx="579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 kwietniu 2019 roku prowadziliśmy wiosenne obserwacje przyrodnicze.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12285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Zajęcia kulinarne.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4221501" cy="237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203848" y="5085184"/>
            <a:ext cx="31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Przygotowywaliśmy wiosenne kanapki.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51403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Zajęcia kulinarne.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4149493" cy="233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347864" y="5116542"/>
            <a:ext cx="271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Piekliśmy wielkanocne babeczki.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95259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Wielkanocne przygotowania.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4365517" cy="245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419872" y="5203122"/>
            <a:ext cx="304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Wykonywaliśmy </a:t>
            </a:r>
            <a:r>
              <a:rPr lang="pl-PL" i="1" dirty="0" smtClean="0"/>
              <a:t>wielkanocne ozdoby.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54673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Wielkanocne przygotowania.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92896"/>
            <a:ext cx="1217290" cy="216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627784" y="4933056"/>
            <a:ext cx="403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Za pomocą różnych technik ozdabialiśmy pisanki.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55885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Świąteczne życzenia.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348880"/>
            <a:ext cx="4392488" cy="247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411760" y="5092134"/>
            <a:ext cx="441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Składaliśmy życzenia z okazji zbliżających się Świąt.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0393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Wielkanocna poczta.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149493" cy="233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483768" y="5085184"/>
            <a:ext cx="470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Wysyłaliśmy własnoręcznie wykonane kartki wielkanocne.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96332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Konkursy.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4581541" cy="257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338372" y="5147900"/>
            <a:ext cx="264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Braliśmy udział w konkursach.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82676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85</TotalTime>
  <Words>115</Words>
  <Application>Microsoft Office PowerPoint</Application>
  <PresentationFormat>Pokaz na ekranie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Ekskluzywny</vt:lpstr>
      <vt:lpstr>Z pamiętnika 8 s</vt:lpstr>
      <vt:lpstr>Nasze zajęcia.</vt:lpstr>
      <vt:lpstr>Zajęcia kulinarne.</vt:lpstr>
      <vt:lpstr>Zajęcia kulinarne.</vt:lpstr>
      <vt:lpstr>Wielkanocne przygotowania.</vt:lpstr>
      <vt:lpstr>Wielkanocne przygotowania.</vt:lpstr>
      <vt:lpstr>Świąteczne życzenia.</vt:lpstr>
      <vt:lpstr>Wielkanocna poczta.</vt:lpstr>
      <vt:lpstr>Konkursy.</vt:lpstr>
      <vt:lpstr>Nasze osiągnięcia.</vt:lpstr>
      <vt:lpstr>Dzień bezpiecznego internetu.</vt:lpstr>
      <vt:lpstr>Święto konstytucji 3 maja.</vt:lpstr>
      <vt:lpstr>CDN.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pamiętnika 8 s</dc:title>
  <dc:creator>User</dc:creator>
  <cp:lastModifiedBy>User</cp:lastModifiedBy>
  <cp:revision>10</cp:revision>
  <dcterms:created xsi:type="dcterms:W3CDTF">2019-04-30T09:47:07Z</dcterms:created>
  <dcterms:modified xsi:type="dcterms:W3CDTF">2019-05-08T11:11:10Z</dcterms:modified>
</cp:coreProperties>
</file>