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460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77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02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20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1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52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101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833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356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991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2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839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2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866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06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38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12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E693433-5A63-4C6B-B69B-54024E065568}" type="datetimeFigureOut">
              <a:rPr lang="sk-SK" smtClean="0"/>
              <a:t>10. 9. 2019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8633D4A-0448-47A1-8DDB-675C255C46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811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F01DBE4-4902-4A55-A040-12A38FA3B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DACFBA-937E-4CBF-9B62-5C49E2BA6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48" y="619545"/>
            <a:ext cx="11075503" cy="104986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ZAHRANIČNÁ PRAX KORZIKA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D71C7B4-7457-499E-B232-7336CD7A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81" y="2108941"/>
            <a:ext cx="1864258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85065-B8CD-4B5E-AF73-9A84EADA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44F06E0-D576-4E13-B31C-07B50F0A6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3" y="1094825"/>
            <a:ext cx="6600592" cy="494841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6DC2D76-9A69-40DE-AB51-AA6D2747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39" y="1094825"/>
            <a:ext cx="37125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1A032-44A4-4EE9-B050-A1352677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7018467-CAF0-4E87-85E1-1E180AD84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95" y="458239"/>
            <a:ext cx="4535220" cy="6046961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00356BE-9A4B-4911-AC95-EA116BA1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5" y="458239"/>
            <a:ext cx="4536000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4B2C7-FB24-4F04-996C-DE08EB7C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B621035-B748-4B22-91E6-C44F691FE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7" y="440398"/>
            <a:ext cx="7953218" cy="5977203"/>
          </a:xfrm>
        </p:spPr>
      </p:pic>
    </p:spTree>
    <p:extLst>
      <p:ext uri="{BB962C8B-B14F-4D97-AF65-F5344CB8AC3E}">
        <p14:creationId xmlns:p14="http://schemas.microsoft.com/office/powerpoint/2010/main" val="347600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FF88C-85E6-4845-9454-231B1CD1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32FE261-C982-4797-A4DB-BECDBBD08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1" y="609600"/>
            <a:ext cx="5282171" cy="396000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781C919-0E29-4758-AAFC-51D2C4CFA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69" y="2287344"/>
            <a:ext cx="5283580" cy="39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B9C1B-BCB8-46EF-8AD1-71B92B11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9E9F1C9-FD98-41CF-9798-DDE83C023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92" y="441000"/>
            <a:ext cx="4481999" cy="597600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3513559-FD6E-4D0E-B5E1-A8244D212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8" y="441000"/>
            <a:ext cx="44820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0B1B5-F133-42A2-8E14-64377F6A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92FDB6A-3206-4086-B37D-F557C94F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98" y="441000"/>
            <a:ext cx="4481999" cy="597600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07BE617-4C47-4DEB-A0C0-A5D6D2E2D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00" y="441000"/>
            <a:ext cx="44820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88534-CF48-43CB-B8DE-D7124ED5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5855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k-SK" dirty="0"/>
              <a:t>Chceli by sme poďakovať našej škole, ktorá nám umožnila vycestovať na zahraničnú prax a získať tak lepší prehľad, ako to chodí vo svete gastronómie aj v iných končinách. Nadobudli sme nové poznatky, ale čo je pre nás najdôležitejšie, užili sme si celý pobyt. Ďakujeme.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8B1C71-CB39-4F6C-912E-592895F55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155096"/>
            <a:ext cx="10353762" cy="636104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050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92754-091D-4227-AA78-2B16B184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96348"/>
            <a:ext cx="10353762" cy="970450"/>
          </a:xfrm>
        </p:spPr>
        <p:txBody>
          <a:bodyPr/>
          <a:lstStyle/>
          <a:p>
            <a:pPr algn="l"/>
            <a:r>
              <a:rPr lang="sk-SK" dirty="0"/>
              <a:t>ZÁKLADNÉ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0E5CC7-8902-4609-8294-B2A0EE4A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66798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sk-SK" dirty="0"/>
              <a:t>PRAXANTI: Paula Begalová, Veronika </a:t>
            </a:r>
            <a:r>
              <a:rPr lang="sk-SK" dirty="0" err="1"/>
              <a:t>Smoroňová</a:t>
            </a:r>
            <a:r>
              <a:rPr lang="sk-SK" dirty="0"/>
              <a:t>, Ján Bučko, Richard Chovanec</a:t>
            </a:r>
          </a:p>
          <a:p>
            <a:pPr marL="36900" indent="0">
              <a:buNone/>
            </a:pPr>
            <a:endParaRPr lang="sk-SK" dirty="0"/>
          </a:p>
          <a:p>
            <a:pPr marL="36900" indent="0">
              <a:buNone/>
            </a:pPr>
            <a:r>
              <a:rPr lang="sk-SK" dirty="0"/>
              <a:t>OD: 1.6.2019</a:t>
            </a:r>
          </a:p>
          <a:p>
            <a:pPr marL="36900" indent="0">
              <a:buNone/>
            </a:pPr>
            <a:r>
              <a:rPr lang="sk-SK" dirty="0"/>
              <a:t>DO: 1.9.2019</a:t>
            </a:r>
          </a:p>
          <a:p>
            <a:pPr marL="36900" indent="0">
              <a:buNone/>
            </a:pPr>
            <a:r>
              <a:rPr lang="sk-SK" dirty="0"/>
              <a:t>KDE: </a:t>
            </a:r>
            <a:r>
              <a:rPr lang="sk-SK" dirty="0" err="1">
                <a:effectLst/>
              </a:rPr>
              <a:t>L'Île-Rousse</a:t>
            </a:r>
            <a:r>
              <a:rPr lang="sk-SK" dirty="0"/>
              <a:t>, Korzika</a:t>
            </a:r>
          </a:p>
          <a:p>
            <a:pPr marL="36900" indent="0">
              <a:buNone/>
            </a:pPr>
            <a:r>
              <a:rPr lang="sk-SK" dirty="0"/>
              <a:t>MIESTO: </a:t>
            </a:r>
            <a:r>
              <a:rPr lang="sk-SK" dirty="0" err="1"/>
              <a:t>Langley</a:t>
            </a:r>
            <a:r>
              <a:rPr lang="sk-SK" dirty="0"/>
              <a:t> </a:t>
            </a:r>
            <a:r>
              <a:rPr lang="sk-SK" dirty="0" err="1"/>
              <a:t>Resort</a:t>
            </a:r>
            <a:r>
              <a:rPr lang="sk-SK" dirty="0"/>
              <a:t> Napoleon Bonaparte</a:t>
            </a:r>
          </a:p>
          <a:p>
            <a:pPr marL="36900" indent="0">
              <a:buNone/>
            </a:pPr>
            <a:r>
              <a:rPr lang="sk-SK" dirty="0"/>
              <a:t>POZÍCIA: čašníci</a:t>
            </a:r>
          </a:p>
          <a:p>
            <a:pPr marL="36900" indent="0">
              <a:buNone/>
            </a:pPr>
            <a:endParaRPr lang="sk-SK" dirty="0"/>
          </a:p>
          <a:p>
            <a:pPr marL="3690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855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ACDAD-A9B7-449B-9736-EB97B671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27" y="530088"/>
            <a:ext cx="11821545" cy="1046922"/>
          </a:xfrm>
        </p:spPr>
        <p:txBody>
          <a:bodyPr>
            <a:noAutofit/>
          </a:bodyPr>
          <a:lstStyle/>
          <a:p>
            <a:pPr algn="just"/>
            <a:r>
              <a:rPr lang="sk-SK" sz="2400" dirty="0"/>
              <a:t>Korzika je ostrov v Stredozemnom mori patriaci Francúzsku. Má cez 300 000 obyvateľov a žije hlavne z cestovného ruchu. Mesto, v ktorom sme boli my, má okolo 3500 obyvateľov.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073D67C-8C3B-42CA-881B-A4A6EA23B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94" y="1802296"/>
            <a:ext cx="3011876" cy="4525616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1A93F5A-1C5A-4B04-9EA3-94EA3CEE2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-1" r="6939" b="121"/>
          <a:stretch/>
        </p:blipFill>
        <p:spPr>
          <a:xfrm>
            <a:off x="6650530" y="1802295"/>
            <a:ext cx="3011876" cy="45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B2D4B-D43E-42AA-89C8-044C22EA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40" y="456727"/>
            <a:ext cx="11688719" cy="970450"/>
          </a:xfrm>
        </p:spPr>
        <p:txBody>
          <a:bodyPr>
            <a:noAutofit/>
          </a:bodyPr>
          <a:lstStyle/>
          <a:p>
            <a:pPr algn="just"/>
            <a:r>
              <a:rPr lang="sk-SK" sz="2800" dirty="0"/>
              <a:t>Hotel, v ktorom sme pracovali a bývali, má jedny z najlepších cien v meste. Jeho majiteľ je Švéd, preto aj 70% hostí boli Švédi.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1596DB7-88A5-45B1-BF0E-F0B7711AD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01" y="1784972"/>
            <a:ext cx="6157598" cy="4616301"/>
          </a:xfrm>
        </p:spPr>
      </p:pic>
    </p:spTree>
    <p:extLst>
      <p:ext uri="{BB962C8B-B14F-4D97-AF65-F5344CB8AC3E}">
        <p14:creationId xmlns:p14="http://schemas.microsoft.com/office/powerpoint/2010/main" val="428091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5E64E-36B0-41DA-AF02-035168DC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58" y="542279"/>
            <a:ext cx="11450483" cy="970450"/>
          </a:xfrm>
        </p:spPr>
        <p:txBody>
          <a:bodyPr>
            <a:noAutofit/>
          </a:bodyPr>
          <a:lstStyle/>
          <a:p>
            <a:pPr algn="just"/>
            <a:r>
              <a:rPr lang="sk-SK" sz="2800" dirty="0"/>
              <a:t>Hotelové izby boli moderne zariadené a v perfektnom stave. Na nich sme bývali prvých 5 týždňov, potom nás premiestnili do izby pre zamestnancov.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45B2248-1691-4D1C-B75A-D959386EE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" y="2230496"/>
            <a:ext cx="5397365" cy="360000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D62BA1D-0D82-4B9F-943C-BA37FA460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05" y="2230496"/>
            <a:ext cx="539736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8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29118-19FB-4BE4-8173-A69EA6B0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10" y="502062"/>
            <a:ext cx="11423979" cy="1102972"/>
          </a:xfrm>
        </p:spPr>
        <p:txBody>
          <a:bodyPr>
            <a:noAutofit/>
          </a:bodyPr>
          <a:lstStyle/>
          <a:p>
            <a:pPr algn="just"/>
            <a:r>
              <a:rPr lang="sk-SK" sz="2400" dirty="0"/>
              <a:t>Zamestnanecká izba bola v katastrofálnom stave, keď nás tam premiestnili, celý deň sme strávili jej upratovaním. Nakoniec sa nám ju podarilo trochu zútulniť a ostali sme tam až do konca nášho pobytu.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5BBDF8F-6C31-47ED-80E2-351A10BD4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9" y="2076520"/>
            <a:ext cx="5414541" cy="4059237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07CAA9F-ABC4-47B9-ACE5-DF0418BBC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26" y="2074957"/>
            <a:ext cx="3045600" cy="40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9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FFA16-2DB1-41BB-A78C-04A2F2AD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36" y="621332"/>
            <a:ext cx="11105927" cy="970450"/>
          </a:xfrm>
        </p:spPr>
        <p:txBody>
          <a:bodyPr>
            <a:noAutofit/>
          </a:bodyPr>
          <a:lstStyle/>
          <a:p>
            <a:pPr algn="just"/>
            <a:r>
              <a:rPr lang="sk-SK" sz="2400" dirty="0"/>
              <a:t>V reštaurácii, kde sme pracovali, sa robili raňajky a večere. Na raňajky sa len zbierali taniere a večere sme objednávali zákazníkov, otvárali vína pri ich stoloch a ak bolo treba, pracovali sme s peniazmi.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B8D0B1B-0AB6-4C51-9E18-67874518F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8" y="2354815"/>
            <a:ext cx="5120000" cy="360000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CF3493E-3255-4E14-8C6E-3D273B021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44" y="2354815"/>
            <a:ext cx="5120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C7485-097B-4659-875F-0702BAC3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7362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k-SK" dirty="0"/>
              <a:t>Ak sme mali voľné dni, snažili sme sa ich využiť čo naplno. Najčastejšie sme sa chodili kúpať a skákať z útesov, boli sme na najvyššom vrchu v okolí, pochodili miestne turistické chodníky a pláže, navštívili botanickú záhradu a večer sme si chodili sadnúť do neďalekého baru na korzické pivo alebo víno, ktoré boli chuťovo neuveriteľné. Najbližšie fotky sú odfotené počas dní voľna.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752A49-76B1-4631-AC2D-097EFF9DB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380383"/>
            <a:ext cx="10353762" cy="755373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527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7081B-5690-4040-8AEA-55C1FD0A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4E320D9-7009-4900-989C-95CBE6976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3" y="828261"/>
            <a:ext cx="10353675" cy="222081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51B716C-E1C1-4BA5-B349-AA443B235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0" b="11603"/>
          <a:stretch/>
        </p:blipFill>
        <p:spPr>
          <a:xfrm>
            <a:off x="913708" y="3808929"/>
            <a:ext cx="10346400" cy="22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3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Stredné odtien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TM04033929[[fn=Bridlica]]</Template>
  <TotalTime>101</TotalTime>
  <Words>325</Words>
  <Application>Microsoft Office PowerPoint</Application>
  <PresentationFormat>Širokouhlá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Calisto MT</vt:lpstr>
      <vt:lpstr>Wingdings 2</vt:lpstr>
      <vt:lpstr>Bridlica</vt:lpstr>
      <vt:lpstr>ZAHRANIČNÁ PRAX KORZIKA</vt:lpstr>
      <vt:lpstr>ZÁKLADNÉ INFORMÁCIE</vt:lpstr>
      <vt:lpstr>Korzika je ostrov v Stredozemnom mori patriaci Francúzsku. Má cez 300 000 obyvateľov a žije hlavne z cestovného ruchu. Mesto, v ktorom sme boli my, má okolo 3500 obyvateľov.</vt:lpstr>
      <vt:lpstr>Hotel, v ktorom sme pracovali a bývali, má jedny z najlepších cien v meste. Jeho majiteľ je Švéd, preto aj 70% hostí boli Švédi.</vt:lpstr>
      <vt:lpstr>Hotelové izby boli moderne zariadené a v perfektnom stave. Na nich sme bývali prvých 5 týždňov, potom nás premiestnili do izby pre zamestnancov.</vt:lpstr>
      <vt:lpstr>Zamestnanecká izba bola v katastrofálnom stave, keď nás tam premiestnili, celý deň sme strávili jej upratovaním. Nakoniec sa nám ju podarilo trochu zútulniť a ostali sme tam až do konca nášho pobytu.</vt:lpstr>
      <vt:lpstr>V reštaurácii, kde sme pracovali, sa robili raňajky a večere. Na raňajky sa len zbierali taniere a večere sme objednávali zákazníkov, otvárali vína pri ich stoloch a ak bolo treba, pracovali sme s peniazmi.</vt:lpstr>
      <vt:lpstr>Ak sme mali voľné dni, snažili sme sa ich využiť čo naplno. Najčastejšie sme sa chodili kúpať a skákať z útesov, boli sme na najvyššom vrchu v okolí, pochodili miestne turistické chodníky a pláže, navštívili botanickú záhradu a večer sme si chodili sadnúť do neďalekého baru na korzické pivo alebo víno, ktoré boli chuťovo neuveriteľné. Najbližšie fotky sú odfotené počas dní voľna.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Chceli by sme poďakovať našej škole, ktorá nám umožnila vycestovať na zahraničnú prax a získať tak lepší prehľad, ako to chodí vo svete gastronómie aj v iných končinách. Nadobudli sme nové poznatky, ale čo je pre nás najdôležitejšie, užili sme si celý pobyt. Ďakujeme.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Paula Begalová</dc:creator>
  <cp:lastModifiedBy>Paula Begalová</cp:lastModifiedBy>
  <cp:revision>12</cp:revision>
  <dcterms:created xsi:type="dcterms:W3CDTF">2019-09-10T19:00:56Z</dcterms:created>
  <dcterms:modified xsi:type="dcterms:W3CDTF">2019-09-10T20:45:37Z</dcterms:modified>
</cp:coreProperties>
</file>