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4EFD-9230-4EC3-80CB-04C9EC8EA821}" type="datetimeFigureOut">
              <a:rPr lang="pl-PL" smtClean="0"/>
              <a:t>2018-10-28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A000B-715C-4453-B9FA-0623A3599E9F}" type="slidenum">
              <a:rPr lang="pl-PL" smtClean="0"/>
              <a:t>‹#›</a:t>
            </a:fld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4EFD-9230-4EC3-80CB-04C9EC8EA821}" type="datetimeFigureOut">
              <a:rPr lang="pl-PL" smtClean="0"/>
              <a:t>2018-10-28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A000B-715C-4453-B9FA-0623A3599E9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4EFD-9230-4EC3-80CB-04C9EC8EA821}" type="datetimeFigureOut">
              <a:rPr lang="pl-PL" smtClean="0"/>
              <a:t>2018-10-28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A000B-715C-4453-B9FA-0623A3599E9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4EFD-9230-4EC3-80CB-04C9EC8EA821}" type="datetimeFigureOut">
              <a:rPr lang="pl-PL" smtClean="0"/>
              <a:t>2018-10-28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A000B-715C-4453-B9FA-0623A3599E9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4EFD-9230-4EC3-80CB-04C9EC8EA821}" type="datetimeFigureOut">
              <a:rPr lang="pl-PL" smtClean="0"/>
              <a:t>2018-10-28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A000B-715C-4453-B9FA-0623A3599E9F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4EFD-9230-4EC3-80CB-04C9EC8EA821}" type="datetimeFigureOut">
              <a:rPr lang="pl-PL" smtClean="0"/>
              <a:t>2018-10-28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A000B-715C-4453-B9FA-0623A3599E9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4EFD-9230-4EC3-80CB-04C9EC8EA821}" type="datetimeFigureOut">
              <a:rPr lang="pl-PL" smtClean="0"/>
              <a:t>2018-10-28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A000B-715C-4453-B9FA-0623A3599E9F}" type="slidenum">
              <a:rPr lang="pl-PL" smtClean="0"/>
              <a:t>‹#›</a:t>
            </a:fld>
            <a:endParaRPr lang="pl-PL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4EFD-9230-4EC3-80CB-04C9EC8EA821}" type="datetimeFigureOut">
              <a:rPr lang="pl-PL" smtClean="0"/>
              <a:t>2018-10-28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A000B-715C-4453-B9FA-0623A3599E9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4EFD-9230-4EC3-80CB-04C9EC8EA821}" type="datetimeFigureOut">
              <a:rPr lang="pl-PL" smtClean="0"/>
              <a:t>2018-10-28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A000B-715C-4453-B9FA-0623A3599E9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4EFD-9230-4EC3-80CB-04C9EC8EA821}" type="datetimeFigureOut">
              <a:rPr lang="pl-PL" smtClean="0"/>
              <a:t>2018-10-28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A000B-715C-4453-B9FA-0623A3599E9F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4EFD-9230-4EC3-80CB-04C9EC8EA821}" type="datetimeFigureOut">
              <a:rPr lang="pl-PL" smtClean="0"/>
              <a:t>2018-10-28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A000B-715C-4453-B9FA-0623A3599E9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B0F4EFD-9230-4EC3-80CB-04C9EC8EA821}" type="datetimeFigureOut">
              <a:rPr lang="pl-PL" smtClean="0"/>
              <a:t>2018-10-28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9DA000B-715C-4453-B9FA-0623A3599E9F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1505855"/>
            <a:ext cx="7844408" cy="1398017"/>
          </a:xfrm>
        </p:spPr>
        <p:txBody>
          <a:bodyPr>
            <a:normAutofit fontScale="90000"/>
          </a:bodyPr>
          <a:lstStyle/>
          <a:p>
            <a:r>
              <a:rPr lang="pl-PL" sz="6600" b="1" dirty="0"/>
              <a:t>Życiorys Józefa Piłsudskiego</a:t>
            </a:r>
            <a:br>
              <a:rPr lang="pl-PL" sz="6600" b="1" dirty="0"/>
            </a:br>
            <a:endParaRPr lang="pl-PL" sz="6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9512" y="5013176"/>
            <a:ext cx="6858000" cy="990600"/>
          </a:xfrm>
        </p:spPr>
        <p:txBody>
          <a:bodyPr/>
          <a:lstStyle/>
          <a:p>
            <a:r>
              <a:rPr lang="pl-PL" b="1" dirty="0"/>
              <a:t>(ur. 5 grudnia 1867 w </a:t>
            </a:r>
            <a:r>
              <a:rPr lang="pl-PL" b="1" dirty="0" err="1"/>
              <a:t>Zułowie</a:t>
            </a:r>
            <a:r>
              <a:rPr lang="pl-PL" b="1" dirty="0"/>
              <a:t>, zm. 12 maja 1935 w Warszawie)</a:t>
            </a:r>
            <a:endParaRPr lang="pl-PL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079" y="620688"/>
            <a:ext cx="2952328" cy="406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ardzo Smutna Melodia III ( Very Sad Melody III )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512" y="1861223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98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Podczas pogrzebu naród oddał hołd zmarłemu Marszałkowi. Ciało zostało pochowane w krypcie Św. Leonarda w katedrze na Wawelu. Serce </a:t>
            </a:r>
            <a:r>
              <a:rPr lang="pl-PL" dirty="0" smtClean="0"/>
              <a:t>spoczęło </a:t>
            </a:r>
            <a:r>
              <a:rPr lang="pl-PL" dirty="0"/>
              <a:t>zgodnie z testamentem w grobie matki w Wilnie. W 1937 na zlecenie arcybiskupa Adama Sapiehy trumna </a:t>
            </a:r>
            <a:r>
              <a:rPr lang="pl-PL" dirty="0" smtClean="0"/>
              <a:t>ze </a:t>
            </a:r>
            <a:r>
              <a:rPr lang="pl-PL" dirty="0"/>
              <a:t>szczątkami Marszałka została przeniesiona do krypty pod wierzą Srebrnych </a:t>
            </a:r>
            <a:r>
              <a:rPr lang="pl-PL" dirty="0" smtClean="0"/>
              <a:t>Dzwonów.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560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4291" y="4946073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Pogrzeb marszałka Józefa Piłsudskiego</a:t>
            </a:r>
            <a:endParaRPr lang="pl-P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4137481" cy="226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08920"/>
            <a:ext cx="3183727" cy="221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339519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92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2000" y="685800"/>
            <a:ext cx="7410400" cy="166308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DZIĘKUJEMY ZA OBEJRZENIE </a:t>
            </a:r>
            <a:r>
              <a:rPr lang="pl-PL" dirty="0" smtClean="0">
                <a:sym typeface="Wingdings" panose="05000000000000000000" pitchFamily="2" charset="2"/>
              </a:rPr>
              <a:t>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Źródło: Google grafika</a:t>
            </a:r>
          </a:p>
          <a:p>
            <a:pPr marL="0" indent="0">
              <a:buNone/>
            </a:pPr>
            <a:r>
              <a:rPr lang="pl-PL" dirty="0" smtClean="0"/>
              <a:t>Wykonały Patrycja Kozłowska i  Adrianna Gwiazda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297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124744"/>
            <a:ext cx="7543800" cy="4023320"/>
          </a:xfrm>
        </p:spPr>
        <p:txBody>
          <a:bodyPr>
            <a:noAutofit/>
          </a:bodyPr>
          <a:lstStyle/>
          <a:p>
            <a:r>
              <a:rPr lang="pl-PL" sz="2800" dirty="0"/>
              <a:t>Józef Piłsudski urodził się </a:t>
            </a:r>
            <a:r>
              <a:rPr lang="pl-PL" sz="2800" b="1" dirty="0"/>
              <a:t>5 grudnia 1867 roku w </a:t>
            </a:r>
            <a:r>
              <a:rPr lang="pl-PL" sz="2800" b="1" dirty="0" err="1"/>
              <a:t>Zułowie</a:t>
            </a:r>
            <a:r>
              <a:rPr lang="pl-PL" sz="2800" b="1" dirty="0"/>
              <a:t> </a:t>
            </a:r>
            <a:r>
              <a:rPr lang="pl-PL" sz="2800" dirty="0"/>
              <a:t>na Wileńszczyźnie w patriotycznej rodzinie. Ojcem był Józef Wincenty Piłsudski (1833 - 1902), matką Maria z </a:t>
            </a:r>
            <a:r>
              <a:rPr lang="pl-PL" sz="2800" dirty="0" err="1"/>
              <a:t>Billewiczów</a:t>
            </a:r>
            <a:r>
              <a:rPr lang="pl-PL" sz="2800" dirty="0"/>
              <a:t> (1842 - 1884). Józef Wincent był podczas powstania w 1863 roku komisarzem Rządu Narodowego na powiat </a:t>
            </a:r>
            <a:r>
              <a:rPr lang="pl-PL" sz="2800" dirty="0" err="1"/>
              <a:t>r</a:t>
            </a:r>
            <a:r>
              <a:rPr lang="pl-PL" sz="2800" dirty="0" err="1" smtClean="0"/>
              <a:t>osieński</a:t>
            </a:r>
            <a:r>
              <a:rPr lang="pl-PL" sz="2800" dirty="0"/>
              <a:t>. Matka pochodziła ze znanego rodu szlacheckiego herbu Mogiła. Rodzicie pobrali się przed samym powstaniem. Józef Klemens Piłsudski był czwartym w kolejności dzieckiem.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92144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043608" y="4581128"/>
            <a:ext cx="6781800" cy="1600200"/>
          </a:xfrm>
        </p:spPr>
        <p:txBody>
          <a:bodyPr>
            <a:noAutofit/>
          </a:bodyPr>
          <a:lstStyle/>
          <a:p>
            <a:r>
              <a:rPr lang="pl-PL" sz="6000" dirty="0" smtClean="0"/>
              <a:t>Młody Józef Piłsudski</a:t>
            </a:r>
            <a:endParaRPr lang="pl-PL" sz="6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146287"/>
            <a:ext cx="221139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" descr="Znalezione obrazy dla zapytania mÅÃ³dy piÅsuds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672" y="1210600"/>
            <a:ext cx="231304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184" y="1210600"/>
            <a:ext cx="2262724" cy="279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93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6600" dirty="0" smtClean="0"/>
              <a:t>Piłsudski w gimnazjum</a:t>
            </a:r>
            <a:endParaRPr lang="pl-PL" sz="6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1877 roku Józef wraz z bratem Bronisławem rozpoczął naukę w I </a:t>
            </a:r>
            <a:r>
              <a:rPr lang="pl-PL" dirty="0" smtClean="0"/>
              <a:t>gimnazjum </a:t>
            </a:r>
            <a:r>
              <a:rPr lang="pl-PL" dirty="0"/>
              <a:t>wileńskim, gdzie wraz z kolegami założyli kółko o nazwie "Spójnia". Zajmowali się oni sprowadzanie polskich książek z Warszawy</a:t>
            </a:r>
            <a:r>
              <a:rPr lang="pl-PL" dirty="0" smtClean="0"/>
              <a:t>.</a:t>
            </a:r>
            <a:r>
              <a:rPr lang="pl-PL" dirty="0"/>
              <a:t> W </a:t>
            </a:r>
            <a:r>
              <a:rPr lang="pl-PL" dirty="0" smtClean="0"/>
              <a:t>1884 roku </a:t>
            </a:r>
            <a:r>
              <a:rPr lang="pl-PL" dirty="0"/>
              <a:t>we wrześniu zmarła ciężko chora matka Piłsudskiego. Natomiast rok później Józefowi udało się zdać maturę.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229" y="3809911"/>
            <a:ext cx="2736304" cy="297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8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Jesienią zaczął studia na Uniwersytecie Charkowskim. Wtedy już rozpoczął konspiracyjną działalność w niepodległościowych organizacjach studenckich. Związał się równie z socjalistyczno- rewolucyjnym ruchem " </a:t>
            </a:r>
            <a:r>
              <a:rPr lang="pl-PL" dirty="0" err="1"/>
              <a:t>Narodnaja</a:t>
            </a:r>
            <a:r>
              <a:rPr lang="pl-PL" dirty="0"/>
              <a:t> Wola" Za udział w studenckich rozruchach po roku nauki został wydalony z </a:t>
            </a:r>
            <a:r>
              <a:rPr lang="pl-PL" dirty="0" smtClean="0"/>
              <a:t>uczelni.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590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Uniwersytet Charkowski kiedyś i dziś</a:t>
            </a:r>
            <a:endParaRPr lang="pl-P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23026"/>
            <a:ext cx="4392488" cy="27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4040729" cy="267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85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22 marca 1887 roku za zaangażowanie się w działalność wileńskich socjalistów Józef został aresztowany. Natomiast później pod zarzutem udziału w spisku zmierzającym do obalenia Cara Aleksandra II został zesłany na Syberię, do </a:t>
            </a:r>
            <a:r>
              <a:rPr lang="pl-PL" dirty="0" err="1"/>
              <a:t>Kiryńska</a:t>
            </a:r>
            <a:r>
              <a:rPr lang="pl-PL" dirty="0"/>
              <a:t>, a potem do </a:t>
            </a:r>
            <a:r>
              <a:rPr lang="pl-PL" dirty="0" err="1" smtClean="0"/>
              <a:t>Tunki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912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15 lipca 1899 roku wziął ślub z Marią Juszkiewiczową w Paproci Dużej. Wcześniej 24 maja tego samego roku zmienił wyznanie na ewangelicko- augsburskie, gdyż Maria była rozwódką.</a:t>
            </a: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32940"/>
            <a:ext cx="2128639" cy="313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0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4000" dirty="0"/>
              <a:t>Józef Piłsudski do ostatnich dni życia ukrywał nieuleczalną chorobę - raka wątroby. Zmarł on 12 maja 1935 roku w Warszawie, miał 78 lat</a:t>
            </a:r>
            <a:r>
              <a:rPr lang="pl-PL" dirty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754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146</TotalTime>
  <Words>369</Words>
  <Application>Microsoft Office PowerPoint</Application>
  <PresentationFormat>Pokaz na ekranie (4:3)</PresentationFormat>
  <Paragraphs>16</Paragraphs>
  <Slides>12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NewsPrint</vt:lpstr>
      <vt:lpstr>Życiorys Józefa Piłsudskiego </vt:lpstr>
      <vt:lpstr>Prezentacja programu PowerPoint</vt:lpstr>
      <vt:lpstr>Młody Józef Piłsudski</vt:lpstr>
      <vt:lpstr>Piłsudski w gimnazjum</vt:lpstr>
      <vt:lpstr>Prezentacja programu PowerPoint</vt:lpstr>
      <vt:lpstr>Uniwersytet Charkowski kiedyś i dziś</vt:lpstr>
      <vt:lpstr>Prezentacja programu PowerPoint</vt:lpstr>
      <vt:lpstr>Prezentacja programu PowerPoint</vt:lpstr>
      <vt:lpstr>Prezentacja programu PowerPoint</vt:lpstr>
      <vt:lpstr>Prezentacja programu PowerPoint</vt:lpstr>
      <vt:lpstr>Pogrzeb marszałka Józefa Piłsudskiego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Józef Piłsudski</dc:title>
  <dc:creator>Patrycja</dc:creator>
  <cp:lastModifiedBy>Patrycja</cp:lastModifiedBy>
  <cp:revision>11</cp:revision>
  <dcterms:created xsi:type="dcterms:W3CDTF">2018-10-28T13:39:12Z</dcterms:created>
  <dcterms:modified xsi:type="dcterms:W3CDTF">2018-10-28T16:05:53Z</dcterms:modified>
</cp:coreProperties>
</file>