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8"/>
  </p:notesMasterIdLst>
  <p:handoutMasterIdLst>
    <p:handoutMasterId r:id="rId29"/>
  </p:handoutMasterIdLst>
  <p:sldIdLst>
    <p:sldId id="257" r:id="rId3"/>
    <p:sldId id="258" r:id="rId4"/>
    <p:sldId id="260" r:id="rId5"/>
    <p:sldId id="261" r:id="rId6"/>
    <p:sldId id="262" r:id="rId7"/>
    <p:sldId id="280" r:id="rId8"/>
    <p:sldId id="279" r:id="rId9"/>
    <p:sldId id="281" r:id="rId10"/>
    <p:sldId id="271" r:id="rId11"/>
    <p:sldId id="282" r:id="rId12"/>
    <p:sldId id="272" r:id="rId13"/>
    <p:sldId id="284" r:id="rId14"/>
    <p:sldId id="273" r:id="rId15"/>
    <p:sldId id="285" r:id="rId16"/>
    <p:sldId id="274" r:id="rId17"/>
    <p:sldId id="286" r:id="rId18"/>
    <p:sldId id="275" r:id="rId19"/>
    <p:sldId id="276" r:id="rId20"/>
    <p:sldId id="287" r:id="rId21"/>
    <p:sldId id="277" r:id="rId22"/>
    <p:sldId id="288" r:id="rId23"/>
    <p:sldId id="278" r:id="rId24"/>
    <p:sldId id="267" r:id="rId25"/>
    <p:sldId id="268" r:id="rId26"/>
    <p:sldId id="2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3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404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#3" loCatId="list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en-US"/>
        </a:p>
      </dgm:t>
    </dgm:pt>
    <dgm:pt modelId="{0EFAF7DB-220E-474B-A306-B18848A2E64E}">
      <dgm:prSet phldrT="[Text]" custT="1"/>
      <dgm:spPr/>
      <dgm:t>
        <a:bodyPr/>
        <a:lstStyle/>
        <a:p>
          <a:pPr algn="l" defTabSz="914400">
            <a:buNone/>
          </a:pPr>
          <a:r>
            <a:rPr lang="sk-SK" sz="1800" b="0" i="0" noProof="0" dirty="0" smtClean="0">
              <a:latin typeface="Segoe Print"/>
              <a:ea typeface="+mn-ea"/>
              <a:cs typeface="+mn-cs"/>
            </a:rPr>
            <a:t> </a:t>
          </a:r>
          <a:r>
            <a:rPr lang="sk-SK" sz="2000" b="0" i="0" noProof="0" dirty="0" smtClean="0">
              <a:latin typeface="Segoe Print"/>
              <a:ea typeface="+mn-ea"/>
              <a:cs typeface="+mn-cs"/>
            </a:rPr>
            <a:t>1. trieda</a:t>
          </a:r>
          <a:endParaRPr lang="sk-SK" sz="1800" b="0" i="0" noProof="0" dirty="0" smtClean="0">
            <a:latin typeface="Segoe Print"/>
            <a:ea typeface="+mn-ea"/>
            <a:cs typeface="+mn-cs"/>
          </a:endParaRPr>
        </a:p>
        <a:p>
          <a:pPr algn="l" defTabSz="914400">
            <a:buNone/>
          </a:pPr>
          <a:r>
            <a:rPr lang="sk-SK" sz="1400" b="0" i="0" noProof="0" dirty="0" smtClean="0">
              <a:latin typeface="Segoe Print"/>
              <a:ea typeface="+mn-ea"/>
              <a:cs typeface="+mn-cs"/>
            </a:rPr>
            <a:t>S dievčiskom sa nehráme</a:t>
          </a:r>
          <a:endParaRPr lang="sk-SK" sz="1400" b="0" i="0" noProof="0" dirty="0">
            <a:latin typeface="Segoe Print"/>
            <a:ea typeface="+mn-ea"/>
            <a:cs typeface="+mn-cs"/>
          </a:endParaRPr>
        </a:p>
      </dgm:t>
    </dgm:pt>
    <dgm:pt modelId="{ADEA5C60-BA03-45CE-8AE4-87E8350E817F}" type="parTrans" cxnId="{E88E6FD0-5EE8-42CE-8AC4-D71962510EE7}">
      <dgm:prSet/>
      <dgm:spPr/>
      <dgm:t>
        <a:bodyPr/>
        <a:lstStyle/>
        <a:p>
          <a:endParaRPr lang="en-US"/>
        </a:p>
      </dgm:t>
    </dgm:pt>
    <dgm:pt modelId="{8655DB40-16AB-41AF-B7B9-C009642A6E8E}" type="sibTrans" cxnId="{E88E6FD0-5EE8-42CE-8AC4-D71962510EE7}">
      <dgm:prSet/>
      <dgm:spPr/>
      <dgm:t>
        <a:bodyPr/>
        <a:lstStyle/>
        <a:p>
          <a:endParaRPr lang="en-US"/>
        </a:p>
      </dgm:t>
    </dgm:pt>
    <dgm:pt modelId="{9CA7C66F-6CF9-4093-95BD-C861D9811AA0}">
      <dgm:prSet phldrT="[Text]" custT="1"/>
      <dgm:spPr/>
      <dgm:t>
        <a:bodyPr/>
        <a:lstStyle/>
        <a:p>
          <a:pPr algn="l" defTabSz="914400">
            <a:buNone/>
          </a:pPr>
          <a:r>
            <a:rPr lang="sk-SK" sz="1800" b="0" i="0" noProof="0" dirty="0" smtClean="0">
              <a:latin typeface="Segoe Print"/>
              <a:ea typeface="+mn-ea"/>
              <a:cs typeface="+mn-cs"/>
            </a:rPr>
            <a:t>2. Trieda</a:t>
          </a:r>
        </a:p>
        <a:p>
          <a:pPr algn="l" defTabSz="914400">
            <a:buNone/>
          </a:pPr>
          <a:r>
            <a:rPr lang="sk-SK" sz="1400" b="0" i="0" noProof="0" dirty="0" smtClean="0">
              <a:latin typeface="Segoe Print"/>
              <a:ea typeface="+mn-ea"/>
              <a:cs typeface="+mn-cs"/>
            </a:rPr>
            <a:t>Opice z našej police</a:t>
          </a:r>
          <a:endParaRPr lang="sk-SK" sz="1400" b="0" i="0" noProof="0" dirty="0">
            <a:latin typeface="Segoe Print"/>
            <a:ea typeface="+mn-ea"/>
            <a:cs typeface="+mn-cs"/>
          </a:endParaRPr>
        </a:p>
      </dgm:t>
      <dgm:extLst>
        <a:ext uri="{E40237B7-FDA0-4F09-8148-C483321AD2D9}">
          <dgm14:cNvPr xmlns=""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/>
        <a:lstStyle/>
        <a:p>
          <a:endParaRPr lang="en-US"/>
        </a:p>
      </dgm:t>
    </dgm:pt>
    <dgm:pt modelId="{9AC506A7-F034-46F5-B26F-46FD22856FB4}" type="sibTrans" cxnId="{1A254136-9EEE-43D0-BC71-1289B085104A}">
      <dgm:prSet/>
      <dgm:spPr/>
      <dgm:t>
        <a:bodyPr/>
        <a:lstStyle/>
        <a:p>
          <a:endParaRPr lang="en-US"/>
        </a:p>
      </dgm:t>
    </dgm:pt>
    <dgm:pt modelId="{8AEC6483-23EF-4414-8E2A-6A005181899E}">
      <dgm:prSet phldrT="[Text]" custT="1"/>
      <dgm:spPr/>
      <dgm:t>
        <a:bodyPr/>
        <a:lstStyle/>
        <a:p>
          <a:pPr algn="l" defTabSz="914400">
            <a:buNone/>
          </a:pPr>
          <a:r>
            <a:rPr lang="sk-SK" sz="1800" b="0" i="0" noProof="0" dirty="0" smtClean="0">
              <a:latin typeface="Segoe Print"/>
              <a:ea typeface="+mn-ea"/>
              <a:cs typeface="+mn-cs"/>
            </a:rPr>
            <a:t>3. trieda</a:t>
          </a:r>
        </a:p>
        <a:p>
          <a:pPr algn="l" defTabSz="914400">
            <a:buNone/>
          </a:pPr>
          <a:r>
            <a:rPr lang="sk-SK" sz="1400" b="0" i="0" noProof="0" dirty="0" smtClean="0">
              <a:latin typeface="Segoe Print"/>
              <a:ea typeface="+mn-ea"/>
              <a:cs typeface="+mn-cs"/>
            </a:rPr>
            <a:t>Maťko a </a:t>
          </a:r>
          <a:r>
            <a:rPr lang="sk-SK" sz="1400" b="0" i="0" noProof="0" dirty="0" err="1" smtClean="0">
              <a:latin typeface="Segoe Print"/>
              <a:ea typeface="+mn-ea"/>
              <a:cs typeface="+mn-cs"/>
            </a:rPr>
            <a:t>Kubko</a:t>
          </a:r>
          <a:endParaRPr lang="sk-SK" sz="1400" b="0" i="0" noProof="0" dirty="0">
            <a:latin typeface="Segoe Print"/>
            <a:ea typeface="+mn-ea"/>
            <a:cs typeface="+mn-cs"/>
          </a:endParaRPr>
        </a:p>
      </dgm:t>
    </dgm:pt>
    <dgm:pt modelId="{526DBE94-00A7-461E-AF61-51DFFA468BD0}" type="parTrans" cxnId="{976405B9-79B8-494E-A105-801AB128A327}">
      <dgm:prSet/>
      <dgm:spPr/>
      <dgm:t>
        <a:bodyPr/>
        <a:lstStyle/>
        <a:p>
          <a:endParaRPr lang="en-US"/>
        </a:p>
      </dgm:t>
    </dgm:pt>
    <dgm:pt modelId="{C81D2561-AE20-4589-919A-5479573342B0}" type="sibTrans" cxnId="{976405B9-79B8-494E-A105-801AB128A327}">
      <dgm:prSet/>
      <dgm:spPr/>
      <dgm:t>
        <a:bodyPr/>
        <a:lstStyle/>
        <a:p>
          <a:endParaRPr lang="en-US"/>
        </a:p>
      </dgm:t>
    </dgm:pt>
    <dgm:pt modelId="{056BF56F-CC43-4DDD-9D89-CA94DE101ECC}">
      <dgm:prSet phldrT="[Text]" custT="1"/>
      <dgm:spPr/>
      <dgm:t>
        <a:bodyPr/>
        <a:lstStyle/>
        <a:p>
          <a:pPr algn="l" defTabSz="914400">
            <a:buNone/>
          </a:pPr>
          <a:r>
            <a:rPr lang="sk-SK" sz="1800" b="0" i="0" noProof="0" dirty="0" smtClean="0">
              <a:latin typeface="Segoe Print"/>
              <a:ea typeface="+mn-ea"/>
              <a:cs typeface="+mn-cs"/>
            </a:rPr>
            <a:t>4.</a:t>
          </a:r>
          <a:r>
            <a:rPr lang="sk-SK" sz="1800" b="0" i="0" baseline="0" noProof="0" dirty="0" smtClean="0">
              <a:latin typeface="Segoe Print"/>
              <a:ea typeface="+mn-ea"/>
              <a:cs typeface="+mn-cs"/>
            </a:rPr>
            <a:t> </a:t>
          </a:r>
          <a:r>
            <a:rPr lang="sk-SK" sz="1800" b="0" i="0" noProof="0" dirty="0" smtClean="0">
              <a:latin typeface="Segoe Print"/>
              <a:ea typeface="+mn-ea"/>
              <a:cs typeface="+mn-cs"/>
            </a:rPr>
            <a:t>trieda</a:t>
          </a:r>
        </a:p>
        <a:p>
          <a:pPr algn="l" defTabSz="914400">
            <a:buNone/>
          </a:pPr>
          <a:r>
            <a:rPr lang="sk-SK" sz="1400" b="0" i="0" noProof="0" dirty="0" err="1" smtClean="0">
              <a:latin typeface="Segoe Print"/>
              <a:ea typeface="+mn-ea"/>
              <a:cs typeface="+mn-cs"/>
            </a:rPr>
            <a:t>Trojruža</a:t>
          </a:r>
          <a:endParaRPr lang="sk-SK" sz="1400" b="0" i="0" noProof="0" dirty="0">
            <a:latin typeface="Segoe Print"/>
            <a:ea typeface="+mn-ea"/>
            <a:cs typeface="+mn-cs"/>
          </a:endParaRPr>
        </a:p>
      </dgm:t>
    </dgm:pt>
    <dgm:pt modelId="{001921C4-E4A3-488C-B466-13D798BB2038}" type="parTrans" cxnId="{778F2B2A-B50E-4B4B-8031-BBB0BAF3076A}">
      <dgm:prSet/>
      <dgm:spPr/>
      <dgm:t>
        <a:bodyPr/>
        <a:lstStyle/>
        <a:p>
          <a:endParaRPr lang="en-US"/>
        </a:p>
      </dgm:t>
    </dgm:pt>
    <dgm:pt modelId="{B28DA56B-359A-427D-B40B-7C9A5E29DAD4}" type="sibTrans" cxnId="{778F2B2A-B50E-4B4B-8031-BBB0BAF3076A}">
      <dgm:prSet/>
      <dgm:spPr/>
      <dgm:t>
        <a:bodyPr/>
        <a:lstStyle/>
        <a:p>
          <a:endParaRPr lang="en-US"/>
        </a:p>
      </dgm:t>
    </dgm:pt>
    <dgm:pt modelId="{204779DA-9EFD-416C-AA17-3047285492E6}">
      <dgm:prSet phldrT="[Text]" custT="1"/>
      <dgm:spPr/>
      <dgm:t>
        <a:bodyPr/>
        <a:lstStyle/>
        <a:p>
          <a:pPr algn="l" defTabSz="914400">
            <a:buNone/>
          </a:pPr>
          <a:r>
            <a:rPr lang="sk-SK" sz="1800" b="0" i="0" noProof="0" dirty="0" smtClean="0">
              <a:latin typeface="Segoe Print"/>
              <a:ea typeface="+mn-ea"/>
              <a:cs typeface="+mn-cs"/>
            </a:rPr>
            <a:t>5.</a:t>
          </a:r>
          <a:r>
            <a:rPr lang="sk-SK" sz="1800" b="0" i="0" baseline="0" noProof="0" dirty="0" smtClean="0">
              <a:latin typeface="Segoe Print"/>
              <a:ea typeface="+mn-ea"/>
              <a:cs typeface="+mn-cs"/>
            </a:rPr>
            <a:t> </a:t>
          </a:r>
          <a:r>
            <a:rPr lang="sk-SK" sz="1800" b="0" i="0" noProof="0" dirty="0" smtClean="0">
              <a:latin typeface="Segoe Print"/>
              <a:ea typeface="+mn-ea"/>
              <a:cs typeface="+mn-cs"/>
            </a:rPr>
            <a:t>trieda</a:t>
          </a:r>
        </a:p>
        <a:p>
          <a:pPr algn="l" defTabSz="914400">
            <a:buNone/>
          </a:pPr>
          <a:r>
            <a:rPr lang="sk-SK" sz="1400" b="0" i="0" noProof="0" dirty="0" smtClean="0">
              <a:latin typeface="Segoe Print"/>
              <a:ea typeface="+mn-ea"/>
              <a:cs typeface="+mn-cs"/>
            </a:rPr>
            <a:t>Anna zo zeleného domu</a:t>
          </a:r>
          <a:endParaRPr lang="sk-SK" sz="1400" b="0" i="0" noProof="0" dirty="0">
            <a:latin typeface="Segoe Print"/>
            <a:ea typeface="+mn-ea"/>
            <a:cs typeface="+mn-cs"/>
          </a:endParaRPr>
        </a:p>
      </dgm:t>
    </dgm:pt>
    <dgm:pt modelId="{10182E5A-267A-4FF5-8BE4-365E5F0F59FD}" type="parTrans" cxnId="{4B45AE37-5E95-4459-A22C-A76A562E440A}">
      <dgm:prSet/>
      <dgm:spPr/>
      <dgm:t>
        <a:bodyPr/>
        <a:lstStyle/>
        <a:p>
          <a:endParaRPr lang="en-US"/>
        </a:p>
      </dgm:t>
    </dgm:pt>
    <dgm:pt modelId="{89F8EF12-ABE9-4852-AA60-32F3BE4FD92C}" type="sibTrans" cxnId="{4B45AE37-5E95-4459-A22C-A76A562E440A}">
      <dgm:prSet/>
      <dgm:spPr/>
      <dgm:t>
        <a:bodyPr/>
        <a:lstStyle/>
        <a:p>
          <a:endParaRPr lang="en-US"/>
        </a:p>
      </dgm:t>
    </dgm:pt>
    <dgm:pt modelId="{FBE57202-63C6-4AC6-8A48-2F7EEDE18422}">
      <dgm:prSet phldrT="[Text]" custT="1"/>
      <dgm:spPr/>
      <dgm:t>
        <a:bodyPr/>
        <a:lstStyle/>
        <a:p>
          <a:pPr algn="l" defTabSz="914400">
            <a:buNone/>
          </a:pPr>
          <a:r>
            <a:rPr lang="sk-SK" sz="1800" b="0" i="0" noProof="0" dirty="0" smtClean="0">
              <a:latin typeface="Segoe Print"/>
              <a:ea typeface="+mn-ea"/>
              <a:cs typeface="+mn-cs"/>
            </a:rPr>
            <a:t>6.</a:t>
          </a:r>
          <a:r>
            <a:rPr lang="sk-SK" sz="1800" b="0" i="0" baseline="0" noProof="0" dirty="0" smtClean="0">
              <a:latin typeface="Segoe Print"/>
              <a:ea typeface="+mn-ea"/>
              <a:cs typeface="+mn-cs"/>
            </a:rPr>
            <a:t> </a:t>
          </a:r>
          <a:r>
            <a:rPr lang="sk-SK" sz="1800" b="0" i="0" noProof="0" dirty="0" smtClean="0">
              <a:latin typeface="Segoe Print"/>
              <a:ea typeface="+mn-ea"/>
              <a:cs typeface="+mn-cs"/>
            </a:rPr>
            <a:t>Trieda</a:t>
          </a:r>
        </a:p>
        <a:p>
          <a:pPr algn="l" defTabSz="914400">
            <a:buNone/>
          </a:pPr>
          <a:r>
            <a:rPr lang="sk-SK" sz="1400" b="0" i="0" noProof="0" dirty="0" smtClean="0">
              <a:latin typeface="Segoe Print"/>
              <a:ea typeface="+mn-ea"/>
              <a:cs typeface="+mn-cs"/>
            </a:rPr>
            <a:t>Volanie divočiny</a:t>
          </a:r>
          <a:endParaRPr lang="sk-SK" sz="1400" b="0" i="0" noProof="0" dirty="0">
            <a:latin typeface="Segoe Print"/>
            <a:ea typeface="+mn-ea"/>
            <a:cs typeface="+mn-cs"/>
          </a:endParaRPr>
        </a:p>
      </dgm:t>
    </dgm:pt>
    <dgm:pt modelId="{22E9EA7B-06A1-4DB0-8C13-4FDDC38F5300}" type="parTrans" cxnId="{89F86E09-7B46-4DCB-A438-8B1FC1DB0A71}">
      <dgm:prSet/>
      <dgm:spPr/>
      <dgm:t>
        <a:bodyPr/>
        <a:lstStyle/>
        <a:p>
          <a:endParaRPr lang="en-US"/>
        </a:p>
      </dgm:t>
    </dgm:pt>
    <dgm:pt modelId="{29B1D402-63E0-4277-B9B1-DE1AE207061C}" type="sibTrans" cxnId="{89F86E09-7B46-4DCB-A438-8B1FC1DB0A71}">
      <dgm:prSet/>
      <dgm:spPr/>
      <dgm:t>
        <a:bodyPr/>
        <a:lstStyle/>
        <a:p>
          <a:endParaRPr lang="en-US"/>
        </a:p>
      </dgm:t>
    </dgm:pt>
    <dgm:pt modelId="{A6CF4FC4-43FD-4872-86A9-900BAC72E353}">
      <dgm:prSet phldrT="[Text]" custT="1"/>
      <dgm:spPr/>
      <dgm:t>
        <a:bodyPr/>
        <a:lstStyle/>
        <a:p>
          <a:pPr algn="l" defTabSz="914400">
            <a:buNone/>
          </a:pPr>
          <a:r>
            <a:rPr lang="sk-SK" sz="1800" b="0" i="0" noProof="0" dirty="0" smtClean="0">
              <a:latin typeface="Segoe Print"/>
              <a:ea typeface="+mn-ea"/>
              <a:cs typeface="+mn-cs"/>
            </a:rPr>
            <a:t>9. Trieda</a:t>
          </a:r>
        </a:p>
        <a:p>
          <a:pPr algn="l" defTabSz="914400">
            <a:buNone/>
          </a:pPr>
          <a:r>
            <a:rPr lang="sk-SK" sz="1400" b="0" i="0" noProof="0" dirty="0" smtClean="0">
              <a:latin typeface="Segoe Print"/>
              <a:ea typeface="+mn-ea"/>
              <a:cs typeface="+mn-cs"/>
            </a:rPr>
            <a:t>Dievča s bocianími nohami</a:t>
          </a:r>
          <a:endParaRPr lang="sk-SK" sz="1400" b="0" i="0" noProof="0" dirty="0">
            <a:latin typeface="Segoe Print"/>
            <a:ea typeface="+mn-ea"/>
            <a:cs typeface="+mn-cs"/>
          </a:endParaRPr>
        </a:p>
      </dgm:t>
    </dgm:pt>
    <dgm:pt modelId="{3548DA2A-53EA-4458-A436-1C9595176B19}" type="parTrans" cxnId="{C45B98F2-5216-462B-9419-14EABE8BA782}">
      <dgm:prSet/>
      <dgm:spPr/>
      <dgm:t>
        <a:bodyPr/>
        <a:lstStyle/>
        <a:p>
          <a:endParaRPr lang="sk-SK"/>
        </a:p>
      </dgm:t>
    </dgm:pt>
    <dgm:pt modelId="{D0A5F410-FBB8-442F-AC5B-49FD106EA4C6}" type="sibTrans" cxnId="{C45B98F2-5216-462B-9419-14EABE8BA782}">
      <dgm:prSet/>
      <dgm:spPr/>
      <dgm:t>
        <a:bodyPr/>
        <a:lstStyle/>
        <a:p>
          <a:endParaRPr lang="sk-SK"/>
        </a:p>
      </dgm:t>
    </dgm:pt>
    <dgm:pt modelId="{66A8522D-5140-4648-B9FF-BAF078961423}">
      <dgm:prSet phldrT="[Text]" custT="1"/>
      <dgm:spPr/>
      <dgm:t>
        <a:bodyPr/>
        <a:lstStyle/>
        <a:p>
          <a:pPr algn="l" defTabSz="914400">
            <a:buNone/>
          </a:pPr>
          <a:r>
            <a:rPr lang="sk-SK" sz="1800" b="0" i="0" noProof="0" dirty="0" smtClean="0">
              <a:latin typeface="Segoe Print"/>
              <a:ea typeface="+mn-ea"/>
              <a:cs typeface="+mn-cs"/>
            </a:rPr>
            <a:t>7. Trieda</a:t>
          </a:r>
        </a:p>
        <a:p>
          <a:pPr algn="l" defTabSz="914400">
            <a:buNone/>
          </a:pPr>
          <a:r>
            <a:rPr lang="sk-SK" sz="1400" b="0" i="0" noProof="0" dirty="0" smtClean="0">
              <a:latin typeface="Segoe Print"/>
              <a:ea typeface="+mn-ea"/>
              <a:cs typeface="+mn-cs"/>
            </a:rPr>
            <a:t>Neznášam, keď ma hladkajú po hlave</a:t>
          </a:r>
          <a:endParaRPr lang="sk-SK" sz="1400" b="0" i="0" noProof="0" dirty="0">
            <a:latin typeface="Segoe Print"/>
            <a:ea typeface="+mn-ea"/>
            <a:cs typeface="+mn-cs"/>
          </a:endParaRPr>
        </a:p>
      </dgm:t>
    </dgm:pt>
    <dgm:pt modelId="{20746E2C-B6D7-446B-8CF0-0983A9F7C8AC}" type="parTrans" cxnId="{89D23D23-AF3B-452C-87EC-95B463B6CD9D}">
      <dgm:prSet/>
      <dgm:spPr/>
      <dgm:t>
        <a:bodyPr/>
        <a:lstStyle/>
        <a:p>
          <a:endParaRPr lang="sk-SK"/>
        </a:p>
      </dgm:t>
    </dgm:pt>
    <dgm:pt modelId="{656836D8-A6FF-4086-A18D-DACE0D86A116}" type="sibTrans" cxnId="{89D23D23-AF3B-452C-87EC-95B463B6CD9D}">
      <dgm:prSet/>
      <dgm:spPr/>
      <dgm:t>
        <a:bodyPr/>
        <a:lstStyle/>
        <a:p>
          <a:endParaRPr lang="sk-SK"/>
        </a:p>
      </dgm:t>
    </dgm:pt>
    <dgm:pt modelId="{25C8E3EF-2B13-45A9-A332-EF063F90CE92}">
      <dgm:prSet phldrT="[Text]" custT="1"/>
      <dgm:spPr/>
      <dgm:t>
        <a:bodyPr/>
        <a:lstStyle/>
        <a:p>
          <a:pPr algn="l" defTabSz="914400">
            <a:buNone/>
          </a:pPr>
          <a:r>
            <a:rPr lang="sk-SK" sz="1800" b="0" i="0" noProof="0" dirty="0" smtClean="0">
              <a:latin typeface="Segoe Print"/>
              <a:ea typeface="+mn-ea"/>
              <a:cs typeface="+mn-cs"/>
            </a:rPr>
            <a:t>8. trieda</a:t>
          </a:r>
        </a:p>
        <a:p>
          <a:pPr algn="l" defTabSz="914400">
            <a:buNone/>
          </a:pPr>
          <a:r>
            <a:rPr lang="sk-SK" sz="1400" b="0" i="0" noProof="0" dirty="0" smtClean="0">
              <a:latin typeface="Segoe Print"/>
              <a:ea typeface="+mn-ea"/>
              <a:cs typeface="+mn-cs"/>
            </a:rPr>
            <a:t>Malý princ</a:t>
          </a:r>
          <a:endParaRPr lang="sk-SK" sz="1400" b="0" i="0" noProof="0" dirty="0">
            <a:latin typeface="Segoe Print"/>
            <a:ea typeface="+mn-ea"/>
            <a:cs typeface="+mn-cs"/>
          </a:endParaRPr>
        </a:p>
      </dgm:t>
    </dgm:pt>
    <dgm:pt modelId="{188FA2F5-E0D6-4203-BAB3-746F8A196904}" type="parTrans" cxnId="{48ABEE26-D1BB-4096-A1FA-E1540AE58ED4}">
      <dgm:prSet/>
      <dgm:spPr/>
      <dgm:t>
        <a:bodyPr/>
        <a:lstStyle/>
        <a:p>
          <a:endParaRPr lang="sk-SK"/>
        </a:p>
      </dgm:t>
    </dgm:pt>
    <dgm:pt modelId="{A8E3DBAE-36B7-4BCF-B779-66F7BB2C1507}" type="sibTrans" cxnId="{48ABEE26-D1BB-4096-A1FA-E1540AE58ED4}">
      <dgm:prSet/>
      <dgm:spPr/>
      <dgm:t>
        <a:bodyPr/>
        <a:lstStyle/>
        <a:p>
          <a:endParaRPr lang="sk-SK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A4FAF7-2B1B-440D-AB04-52061A8327A8}" type="pres">
      <dgm:prSet presAssocID="{0EFAF7DB-220E-474B-A306-B18848A2E64E}" presName="node" presStyleLbl="node1" presStyleIdx="0" presStyleCnt="9" custLinFactNeighborY="8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6C629E-FD24-4979-AD6C-FF765663342C}" type="pres">
      <dgm:prSet presAssocID="{8655DB40-16AB-41AF-B7B9-C009642A6E8E}" presName="sibTrans" presStyleCnt="0"/>
      <dgm:spPr/>
    </dgm:pt>
    <dgm:pt modelId="{C593AB34-4B84-4F47-A09D-1663F9F71AFC}" type="pres">
      <dgm:prSet presAssocID="{9CA7C66F-6CF9-4093-95BD-C861D9811AA0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1926FB-9294-4D9C-9214-4CEF0275C497}" type="pres">
      <dgm:prSet presAssocID="{B28DA56B-359A-427D-B40B-7C9A5E29DAD4}" presName="sibTrans" presStyleCnt="0"/>
      <dgm:spPr/>
    </dgm:pt>
    <dgm:pt modelId="{CB52FD11-6E75-4074-AC8F-10E0FD59B7A0}" type="pres">
      <dgm:prSet presAssocID="{204779DA-9EFD-416C-AA17-3047285492E6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88CD8-2C19-489E-9D24-02924B217C45}" type="pres">
      <dgm:prSet presAssocID="{89F8EF12-ABE9-4852-AA60-32F3BE4FD92C}" presName="sibTrans" presStyleCnt="0"/>
      <dgm:spPr/>
    </dgm:pt>
    <dgm:pt modelId="{76049CD1-75A7-4C80-9C4F-81F0D3E4B5DC}" type="pres">
      <dgm:prSet presAssocID="{FBE57202-63C6-4AC6-8A48-2F7EEDE18422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B1086D-0B2C-493C-BEA2-95E0E12D8E98}" type="pres">
      <dgm:prSet presAssocID="{29B1D402-63E0-4277-B9B1-DE1AE207061C}" presName="sibTrans" presStyleCnt="0"/>
      <dgm:spPr/>
    </dgm:pt>
    <dgm:pt modelId="{BA9F7D91-88EE-4248-A748-2142EFBE8EB8}" type="pres">
      <dgm:prSet presAssocID="{66A8522D-5140-4648-B9FF-BAF078961423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7DF1EE40-2288-4244-B923-48F1C8E8DE66}" type="pres">
      <dgm:prSet presAssocID="{656836D8-A6FF-4086-A18D-DACE0D86A116}" presName="sibTrans" presStyleCnt="0"/>
      <dgm:spPr/>
    </dgm:pt>
    <dgm:pt modelId="{3E2411CA-AA1D-4647-92AD-4127E2AE52D3}" type="pres">
      <dgm:prSet presAssocID="{25C8E3EF-2B13-45A9-A332-EF063F90CE92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A5E3CF62-3778-4CD8-A1FA-1CD173C58949}" type="pres">
      <dgm:prSet presAssocID="{A8E3DBAE-36B7-4BCF-B779-66F7BB2C1507}" presName="sibTrans" presStyleCnt="0"/>
      <dgm:spPr/>
    </dgm:pt>
    <dgm:pt modelId="{80E52AB6-F9D8-4505-A9C5-DE71AC6FE95C}" type="pres">
      <dgm:prSet presAssocID="{A6CF4FC4-43FD-4872-86A9-900BAC72E353}" presName="node" presStyleLbl="node1" presStyleIdx="8" presStyleCnt="9" custLinFactNeighborX="6101" custLinFactNeighborY="196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E88E6FD0-5EE8-42CE-8AC4-D71962510EE7}" srcId="{B842BC11-90CF-49FF-8D61-E8A8AAFE1BB6}" destId="{0EFAF7DB-220E-474B-A306-B18848A2E64E}" srcOrd="0" destOrd="0" parTransId="{ADEA5C60-BA03-45CE-8AE4-87E8350E817F}" sibTransId="{8655DB40-16AB-41AF-B7B9-C009642A6E8E}"/>
    <dgm:cxn modelId="{4C41BE15-3799-4642-92AF-58F1C6904769}" type="presOf" srcId="{056BF56F-CC43-4DDD-9D89-CA94DE101ECC}" destId="{4F7EBD7D-DFCF-42D9-919C-E6E65091B79C}" srcOrd="0" destOrd="0" presId="urn:microsoft.com/office/officeart/2005/8/layout/default#3"/>
    <dgm:cxn modelId="{7095E1F8-4EDE-4430-B07D-B7175589A733}" type="presOf" srcId="{B842BC11-90CF-49FF-8D61-E8A8AAFE1BB6}" destId="{068CCA7D-1404-4068-AB93-6968EFC37502}" srcOrd="0" destOrd="0" presId="urn:microsoft.com/office/officeart/2005/8/layout/default#3"/>
    <dgm:cxn modelId="{48ABEE26-D1BB-4096-A1FA-E1540AE58ED4}" srcId="{B842BC11-90CF-49FF-8D61-E8A8AAFE1BB6}" destId="{25C8E3EF-2B13-45A9-A332-EF063F90CE92}" srcOrd="7" destOrd="0" parTransId="{188FA2F5-E0D6-4203-BAB3-746F8A196904}" sibTransId="{A8E3DBAE-36B7-4BCF-B779-66F7BB2C1507}"/>
    <dgm:cxn modelId="{C2739289-C7F5-4C2B-8002-E64A84A3CCF1}" type="presOf" srcId="{9CA7C66F-6CF9-4093-95BD-C861D9811AA0}" destId="{C593AB34-4B84-4F47-A09D-1663F9F71AFC}" srcOrd="0" destOrd="0" presId="urn:microsoft.com/office/officeart/2005/8/layout/default#3"/>
    <dgm:cxn modelId="{4B3A68AC-F7E0-44C7-B1C8-7CD80B465A26}" type="presOf" srcId="{8AEC6483-23EF-4414-8E2A-6A005181899E}" destId="{917D3CD9-BA5B-404E-931F-223BF970C99B}" srcOrd="0" destOrd="0" presId="urn:microsoft.com/office/officeart/2005/8/layout/default#3"/>
    <dgm:cxn modelId="{1A373FBE-0C0B-4365-8600-C5B96F883073}" type="presOf" srcId="{FBE57202-63C6-4AC6-8A48-2F7EEDE18422}" destId="{76049CD1-75A7-4C80-9C4F-81F0D3E4B5DC}" srcOrd="0" destOrd="0" presId="urn:microsoft.com/office/officeart/2005/8/layout/default#3"/>
    <dgm:cxn modelId="{4B45AE37-5E95-4459-A22C-A76A562E440A}" srcId="{B842BC11-90CF-49FF-8D61-E8A8AAFE1BB6}" destId="{204779DA-9EFD-416C-AA17-3047285492E6}" srcOrd="4" destOrd="0" parTransId="{10182E5A-267A-4FF5-8BE4-365E5F0F59FD}" sibTransId="{89F8EF12-ABE9-4852-AA60-32F3BE4FD92C}"/>
    <dgm:cxn modelId="{89D23D23-AF3B-452C-87EC-95B463B6CD9D}" srcId="{B842BC11-90CF-49FF-8D61-E8A8AAFE1BB6}" destId="{66A8522D-5140-4648-B9FF-BAF078961423}" srcOrd="6" destOrd="0" parTransId="{20746E2C-B6D7-446B-8CF0-0983A9F7C8AC}" sibTransId="{656836D8-A6FF-4086-A18D-DACE0D86A116}"/>
    <dgm:cxn modelId="{89F86E09-7B46-4DCB-A438-8B1FC1DB0A71}" srcId="{B842BC11-90CF-49FF-8D61-E8A8AAFE1BB6}" destId="{FBE57202-63C6-4AC6-8A48-2F7EEDE18422}" srcOrd="5" destOrd="0" parTransId="{22E9EA7B-06A1-4DB0-8C13-4FDDC38F5300}" sibTransId="{29B1D402-63E0-4277-B9B1-DE1AE207061C}"/>
    <dgm:cxn modelId="{C45B98F2-5216-462B-9419-14EABE8BA782}" srcId="{B842BC11-90CF-49FF-8D61-E8A8AAFE1BB6}" destId="{A6CF4FC4-43FD-4872-86A9-900BAC72E353}" srcOrd="8" destOrd="0" parTransId="{3548DA2A-53EA-4458-A436-1C9595176B19}" sibTransId="{D0A5F410-FBB8-442F-AC5B-49FD106EA4C6}"/>
    <dgm:cxn modelId="{976405B9-79B8-494E-A105-801AB128A327}" srcId="{B842BC11-90CF-49FF-8D61-E8A8AAFE1BB6}" destId="{8AEC6483-23EF-4414-8E2A-6A005181899E}" srcOrd="2" destOrd="0" parTransId="{526DBE94-00A7-461E-AF61-51DFFA468BD0}" sibTransId="{C81D2561-AE20-4589-919A-5479573342B0}"/>
    <dgm:cxn modelId="{1A254136-9EEE-43D0-BC71-1289B085104A}" srcId="{B842BC11-90CF-49FF-8D61-E8A8AAFE1BB6}" destId="{9CA7C66F-6CF9-4093-95BD-C861D9811AA0}" srcOrd="1" destOrd="0" parTransId="{5C383048-3A83-419C-82E9-AA46D2B4FFD3}" sibTransId="{9AC506A7-F034-46F5-B26F-46FD22856FB4}"/>
    <dgm:cxn modelId="{98E9781F-6C85-4C8B-A8C8-ACC68D56FD26}" type="presOf" srcId="{0EFAF7DB-220E-474B-A306-B18848A2E64E}" destId="{EAA4FAF7-2B1B-440D-AB04-52061A8327A8}" srcOrd="0" destOrd="0" presId="urn:microsoft.com/office/officeart/2005/8/layout/default#3"/>
    <dgm:cxn modelId="{5257829B-1EC2-4B27-82CD-9A4900A3CEF5}" type="presOf" srcId="{204779DA-9EFD-416C-AA17-3047285492E6}" destId="{CB52FD11-6E75-4074-AC8F-10E0FD59B7A0}" srcOrd="0" destOrd="0" presId="urn:microsoft.com/office/officeart/2005/8/layout/default#3"/>
    <dgm:cxn modelId="{687C1EDC-54CE-4ED7-B73E-9BABC01EFE72}" type="presOf" srcId="{25C8E3EF-2B13-45A9-A332-EF063F90CE92}" destId="{3E2411CA-AA1D-4647-92AD-4127E2AE52D3}" srcOrd="0" destOrd="0" presId="urn:microsoft.com/office/officeart/2005/8/layout/default#3"/>
    <dgm:cxn modelId="{778F2B2A-B50E-4B4B-8031-BBB0BAF3076A}" srcId="{B842BC11-90CF-49FF-8D61-E8A8AAFE1BB6}" destId="{056BF56F-CC43-4DDD-9D89-CA94DE101ECC}" srcOrd="3" destOrd="0" parTransId="{001921C4-E4A3-488C-B466-13D798BB2038}" sibTransId="{B28DA56B-359A-427D-B40B-7C9A5E29DAD4}"/>
    <dgm:cxn modelId="{5D7E875B-916C-41B9-9036-F36BD87FF953}" type="presOf" srcId="{66A8522D-5140-4648-B9FF-BAF078961423}" destId="{BA9F7D91-88EE-4248-A748-2142EFBE8EB8}" srcOrd="0" destOrd="0" presId="urn:microsoft.com/office/officeart/2005/8/layout/default#3"/>
    <dgm:cxn modelId="{F895074C-3427-4C42-9B3F-BB2CC5927CCC}" type="presOf" srcId="{A6CF4FC4-43FD-4872-86A9-900BAC72E353}" destId="{80E52AB6-F9D8-4505-A9C5-DE71AC6FE95C}" srcOrd="0" destOrd="0" presId="urn:microsoft.com/office/officeart/2005/8/layout/default#3"/>
    <dgm:cxn modelId="{BC5FF21A-43E7-485A-B596-C5AADF327B05}" type="presParOf" srcId="{068CCA7D-1404-4068-AB93-6968EFC37502}" destId="{EAA4FAF7-2B1B-440D-AB04-52061A8327A8}" srcOrd="0" destOrd="0" presId="urn:microsoft.com/office/officeart/2005/8/layout/default#3"/>
    <dgm:cxn modelId="{7DBDEB3C-0922-4C11-B032-8800766EAAC7}" type="presParOf" srcId="{068CCA7D-1404-4068-AB93-6968EFC37502}" destId="{D86C629E-FD24-4979-AD6C-FF765663342C}" srcOrd="1" destOrd="0" presId="urn:microsoft.com/office/officeart/2005/8/layout/default#3"/>
    <dgm:cxn modelId="{613FE1F9-EF48-4B26-8AF0-FACA67BF29EB}" type="presParOf" srcId="{068CCA7D-1404-4068-AB93-6968EFC37502}" destId="{C593AB34-4B84-4F47-A09D-1663F9F71AFC}" srcOrd="2" destOrd="0" presId="urn:microsoft.com/office/officeart/2005/8/layout/default#3"/>
    <dgm:cxn modelId="{40AAE183-EE4F-4AB0-9437-11D5128906F3}" type="presParOf" srcId="{068CCA7D-1404-4068-AB93-6968EFC37502}" destId="{5AD6466A-5AEB-4BDD-BDCC-43ADA92E714A}" srcOrd="3" destOrd="0" presId="urn:microsoft.com/office/officeart/2005/8/layout/default#3"/>
    <dgm:cxn modelId="{0859D5FC-F1F1-41ED-AFE7-9ED996860B28}" type="presParOf" srcId="{068CCA7D-1404-4068-AB93-6968EFC37502}" destId="{917D3CD9-BA5B-404E-931F-223BF970C99B}" srcOrd="4" destOrd="0" presId="urn:microsoft.com/office/officeart/2005/8/layout/default#3"/>
    <dgm:cxn modelId="{235E33CA-9331-4C4F-9FB8-E86BD246400B}" type="presParOf" srcId="{068CCA7D-1404-4068-AB93-6968EFC37502}" destId="{D803BB6F-28BD-4A03-B872-7769C680243B}" srcOrd="5" destOrd="0" presId="urn:microsoft.com/office/officeart/2005/8/layout/default#3"/>
    <dgm:cxn modelId="{B063FF6D-1F2D-472D-8B4C-B6A378A09833}" type="presParOf" srcId="{068CCA7D-1404-4068-AB93-6968EFC37502}" destId="{4F7EBD7D-DFCF-42D9-919C-E6E65091B79C}" srcOrd="6" destOrd="0" presId="urn:microsoft.com/office/officeart/2005/8/layout/default#3"/>
    <dgm:cxn modelId="{8DEA9DD5-5136-4B11-90B8-93E3C16F0472}" type="presParOf" srcId="{068CCA7D-1404-4068-AB93-6968EFC37502}" destId="{371926FB-9294-4D9C-9214-4CEF0275C497}" srcOrd="7" destOrd="0" presId="urn:microsoft.com/office/officeart/2005/8/layout/default#3"/>
    <dgm:cxn modelId="{59493989-76F3-460C-95F9-0ACC1B69B031}" type="presParOf" srcId="{068CCA7D-1404-4068-AB93-6968EFC37502}" destId="{CB52FD11-6E75-4074-AC8F-10E0FD59B7A0}" srcOrd="8" destOrd="0" presId="urn:microsoft.com/office/officeart/2005/8/layout/default#3"/>
    <dgm:cxn modelId="{6A894F3B-0B32-4910-89E9-FF9567B8B041}" type="presParOf" srcId="{068CCA7D-1404-4068-AB93-6968EFC37502}" destId="{08588CD8-2C19-489E-9D24-02924B217C45}" srcOrd="9" destOrd="0" presId="urn:microsoft.com/office/officeart/2005/8/layout/default#3"/>
    <dgm:cxn modelId="{A2512EF8-018A-47CE-AD9F-9EF6FA2C53E3}" type="presParOf" srcId="{068CCA7D-1404-4068-AB93-6968EFC37502}" destId="{76049CD1-75A7-4C80-9C4F-81F0D3E4B5DC}" srcOrd="10" destOrd="0" presId="urn:microsoft.com/office/officeart/2005/8/layout/default#3"/>
    <dgm:cxn modelId="{D00CB4A9-7A6F-467D-AC6E-3C0E59CED8F7}" type="presParOf" srcId="{068CCA7D-1404-4068-AB93-6968EFC37502}" destId="{F6B1086D-0B2C-493C-BEA2-95E0E12D8E98}" srcOrd="11" destOrd="0" presId="urn:microsoft.com/office/officeart/2005/8/layout/default#3"/>
    <dgm:cxn modelId="{3FDE598C-1878-43DF-8144-8A68B2016946}" type="presParOf" srcId="{068CCA7D-1404-4068-AB93-6968EFC37502}" destId="{BA9F7D91-88EE-4248-A748-2142EFBE8EB8}" srcOrd="12" destOrd="0" presId="urn:microsoft.com/office/officeart/2005/8/layout/default#3"/>
    <dgm:cxn modelId="{AEDBC0DD-38D3-4A49-BFDF-E4F6E4F55032}" type="presParOf" srcId="{068CCA7D-1404-4068-AB93-6968EFC37502}" destId="{7DF1EE40-2288-4244-B923-48F1C8E8DE66}" srcOrd="13" destOrd="0" presId="urn:microsoft.com/office/officeart/2005/8/layout/default#3"/>
    <dgm:cxn modelId="{AB90ECC6-2F84-4550-A3FB-C92A28BCAB69}" type="presParOf" srcId="{068CCA7D-1404-4068-AB93-6968EFC37502}" destId="{3E2411CA-AA1D-4647-92AD-4127E2AE52D3}" srcOrd="14" destOrd="0" presId="urn:microsoft.com/office/officeart/2005/8/layout/default#3"/>
    <dgm:cxn modelId="{ABCEC7AB-6298-4331-A880-4AFAD9E1426F}" type="presParOf" srcId="{068CCA7D-1404-4068-AB93-6968EFC37502}" destId="{A5E3CF62-3778-4CD8-A1FA-1CD173C58949}" srcOrd="15" destOrd="0" presId="urn:microsoft.com/office/officeart/2005/8/layout/default#3"/>
    <dgm:cxn modelId="{F0E8F870-6E7A-4041-9581-35C3A03E0B71}" type="presParOf" srcId="{068CCA7D-1404-4068-AB93-6968EFC37502}" destId="{80E52AB6-F9D8-4505-A9C5-DE71AC6FE95C}" srcOrd="16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A4FAF7-2B1B-440D-AB04-52061A8327A8}">
      <dsp:nvSpPr>
        <dsp:cNvPr id="0" name=""/>
        <dsp:cNvSpPr/>
      </dsp:nvSpPr>
      <dsp:spPr>
        <a:xfrm>
          <a:off x="3797" y="606946"/>
          <a:ext cx="2056190" cy="12337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0" i="0" kern="1200" noProof="0" dirty="0" smtClean="0">
              <a:latin typeface="Segoe Print"/>
              <a:ea typeface="+mn-ea"/>
              <a:cs typeface="+mn-cs"/>
            </a:rPr>
            <a:t> </a:t>
          </a:r>
          <a:r>
            <a:rPr lang="sk-SK" sz="2000" b="0" i="0" kern="1200" noProof="0" dirty="0" smtClean="0">
              <a:latin typeface="Segoe Print"/>
              <a:ea typeface="+mn-ea"/>
              <a:cs typeface="+mn-cs"/>
            </a:rPr>
            <a:t>1. trieda</a:t>
          </a:r>
          <a:endParaRPr lang="sk-SK" sz="1800" b="0" i="0" kern="1200" noProof="0" dirty="0" smtClean="0">
            <a:latin typeface="Segoe Print"/>
            <a:ea typeface="+mn-ea"/>
            <a:cs typeface="+mn-cs"/>
          </a:endParaRP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b="0" i="0" kern="1200" noProof="0" dirty="0" smtClean="0">
              <a:latin typeface="Segoe Print"/>
              <a:ea typeface="+mn-ea"/>
              <a:cs typeface="+mn-cs"/>
            </a:rPr>
            <a:t>S dievčiskom sa nehráme</a:t>
          </a:r>
          <a:endParaRPr lang="sk-SK" sz="1400" b="0" i="0" kern="1200" noProof="0" dirty="0">
            <a:latin typeface="Segoe Print"/>
            <a:ea typeface="+mn-ea"/>
            <a:cs typeface="+mn-cs"/>
          </a:endParaRPr>
        </a:p>
      </dsp:txBody>
      <dsp:txXfrm>
        <a:off x="3797" y="606946"/>
        <a:ext cx="2056190" cy="1233714"/>
      </dsp:txXfrm>
    </dsp:sp>
    <dsp:sp modelId="{C593AB34-4B84-4F47-A09D-1663F9F71AFC}">
      <dsp:nvSpPr>
        <dsp:cNvPr id="0" name=""/>
        <dsp:cNvSpPr/>
      </dsp:nvSpPr>
      <dsp:spPr>
        <a:xfrm>
          <a:off x="2265607" y="596312"/>
          <a:ext cx="2056190" cy="12337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0" i="0" kern="1200" noProof="0" dirty="0" smtClean="0">
              <a:latin typeface="Segoe Print"/>
              <a:ea typeface="+mn-ea"/>
              <a:cs typeface="+mn-cs"/>
            </a:rPr>
            <a:t>2. Trieda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b="0" i="0" kern="1200" noProof="0" dirty="0" smtClean="0">
              <a:latin typeface="Segoe Print"/>
              <a:ea typeface="+mn-ea"/>
              <a:cs typeface="+mn-cs"/>
            </a:rPr>
            <a:t>Opice z našej police</a:t>
          </a:r>
          <a:endParaRPr lang="sk-SK" sz="1400" b="0" i="0" kern="1200" noProof="0" dirty="0">
            <a:latin typeface="Segoe Print"/>
            <a:ea typeface="+mn-ea"/>
            <a:cs typeface="+mn-cs"/>
          </a:endParaRPr>
        </a:p>
      </dsp:txBody>
      <dsp:txXfrm>
        <a:off x="2265607" y="596312"/>
        <a:ext cx="2056190" cy="1233714"/>
      </dsp:txXfrm>
    </dsp:sp>
    <dsp:sp modelId="{917D3CD9-BA5B-404E-931F-223BF970C99B}">
      <dsp:nvSpPr>
        <dsp:cNvPr id="0" name=""/>
        <dsp:cNvSpPr/>
      </dsp:nvSpPr>
      <dsp:spPr>
        <a:xfrm>
          <a:off x="4527416" y="596312"/>
          <a:ext cx="2056190" cy="123371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0" i="0" kern="1200" noProof="0" dirty="0" smtClean="0">
              <a:latin typeface="Segoe Print"/>
              <a:ea typeface="+mn-ea"/>
              <a:cs typeface="+mn-cs"/>
            </a:rPr>
            <a:t>3. trieda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b="0" i="0" kern="1200" noProof="0" dirty="0" smtClean="0">
              <a:latin typeface="Segoe Print"/>
              <a:ea typeface="+mn-ea"/>
              <a:cs typeface="+mn-cs"/>
            </a:rPr>
            <a:t>Maťko a </a:t>
          </a:r>
          <a:r>
            <a:rPr lang="sk-SK" sz="1400" b="0" i="0" kern="1200" noProof="0" dirty="0" err="1" smtClean="0">
              <a:latin typeface="Segoe Print"/>
              <a:ea typeface="+mn-ea"/>
              <a:cs typeface="+mn-cs"/>
            </a:rPr>
            <a:t>Kubko</a:t>
          </a:r>
          <a:endParaRPr lang="sk-SK" sz="1400" b="0" i="0" kern="1200" noProof="0" dirty="0">
            <a:latin typeface="Segoe Print"/>
            <a:ea typeface="+mn-ea"/>
            <a:cs typeface="+mn-cs"/>
          </a:endParaRPr>
        </a:p>
      </dsp:txBody>
      <dsp:txXfrm>
        <a:off x="4527416" y="596312"/>
        <a:ext cx="2056190" cy="1233714"/>
      </dsp:txXfrm>
    </dsp:sp>
    <dsp:sp modelId="{4F7EBD7D-DFCF-42D9-919C-E6E65091B79C}">
      <dsp:nvSpPr>
        <dsp:cNvPr id="0" name=""/>
        <dsp:cNvSpPr/>
      </dsp:nvSpPr>
      <dsp:spPr>
        <a:xfrm>
          <a:off x="6789226" y="596312"/>
          <a:ext cx="2056190" cy="12337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0" i="0" kern="1200" noProof="0" dirty="0" smtClean="0">
              <a:latin typeface="Segoe Print"/>
              <a:ea typeface="+mn-ea"/>
              <a:cs typeface="+mn-cs"/>
            </a:rPr>
            <a:t>4.</a:t>
          </a:r>
          <a:r>
            <a:rPr lang="sk-SK" sz="1800" b="0" i="0" kern="1200" baseline="0" noProof="0" dirty="0" smtClean="0">
              <a:latin typeface="Segoe Print"/>
              <a:ea typeface="+mn-ea"/>
              <a:cs typeface="+mn-cs"/>
            </a:rPr>
            <a:t> </a:t>
          </a:r>
          <a:r>
            <a:rPr lang="sk-SK" sz="1800" b="0" i="0" kern="1200" noProof="0" dirty="0" smtClean="0">
              <a:latin typeface="Segoe Print"/>
              <a:ea typeface="+mn-ea"/>
              <a:cs typeface="+mn-cs"/>
            </a:rPr>
            <a:t>trieda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b="0" i="0" kern="1200" noProof="0" dirty="0" err="1" smtClean="0">
              <a:latin typeface="Segoe Print"/>
              <a:ea typeface="+mn-ea"/>
              <a:cs typeface="+mn-cs"/>
            </a:rPr>
            <a:t>Trojruža</a:t>
          </a:r>
          <a:endParaRPr lang="sk-SK" sz="1400" b="0" i="0" kern="1200" noProof="0" dirty="0">
            <a:latin typeface="Segoe Print"/>
            <a:ea typeface="+mn-ea"/>
            <a:cs typeface="+mn-cs"/>
          </a:endParaRPr>
        </a:p>
      </dsp:txBody>
      <dsp:txXfrm>
        <a:off x="6789226" y="596312"/>
        <a:ext cx="2056190" cy="1233714"/>
      </dsp:txXfrm>
    </dsp:sp>
    <dsp:sp modelId="{CB52FD11-6E75-4074-AC8F-10E0FD59B7A0}">
      <dsp:nvSpPr>
        <dsp:cNvPr id="0" name=""/>
        <dsp:cNvSpPr/>
      </dsp:nvSpPr>
      <dsp:spPr>
        <a:xfrm>
          <a:off x="9051035" y="596312"/>
          <a:ext cx="2056190" cy="123371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0" i="0" kern="1200" noProof="0" dirty="0" smtClean="0">
              <a:latin typeface="Segoe Print"/>
              <a:ea typeface="+mn-ea"/>
              <a:cs typeface="+mn-cs"/>
            </a:rPr>
            <a:t>5.</a:t>
          </a:r>
          <a:r>
            <a:rPr lang="sk-SK" sz="1800" b="0" i="0" kern="1200" baseline="0" noProof="0" dirty="0" smtClean="0">
              <a:latin typeface="Segoe Print"/>
              <a:ea typeface="+mn-ea"/>
              <a:cs typeface="+mn-cs"/>
            </a:rPr>
            <a:t> </a:t>
          </a:r>
          <a:r>
            <a:rPr lang="sk-SK" sz="1800" b="0" i="0" kern="1200" noProof="0" dirty="0" smtClean="0">
              <a:latin typeface="Segoe Print"/>
              <a:ea typeface="+mn-ea"/>
              <a:cs typeface="+mn-cs"/>
            </a:rPr>
            <a:t>trieda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b="0" i="0" kern="1200" noProof="0" dirty="0" smtClean="0">
              <a:latin typeface="Segoe Print"/>
              <a:ea typeface="+mn-ea"/>
              <a:cs typeface="+mn-cs"/>
            </a:rPr>
            <a:t>Anna zo zeleného domu</a:t>
          </a:r>
          <a:endParaRPr lang="sk-SK" sz="1400" b="0" i="0" kern="1200" noProof="0" dirty="0">
            <a:latin typeface="Segoe Print"/>
            <a:ea typeface="+mn-ea"/>
            <a:cs typeface="+mn-cs"/>
          </a:endParaRPr>
        </a:p>
      </dsp:txBody>
      <dsp:txXfrm>
        <a:off x="9051035" y="596312"/>
        <a:ext cx="2056190" cy="1233714"/>
      </dsp:txXfrm>
    </dsp:sp>
    <dsp:sp modelId="{76049CD1-75A7-4C80-9C4F-81F0D3E4B5DC}">
      <dsp:nvSpPr>
        <dsp:cNvPr id="0" name=""/>
        <dsp:cNvSpPr/>
      </dsp:nvSpPr>
      <dsp:spPr>
        <a:xfrm>
          <a:off x="1134702" y="2035645"/>
          <a:ext cx="2056190" cy="12337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0" i="0" kern="1200" noProof="0" dirty="0" smtClean="0">
              <a:latin typeface="Segoe Print"/>
              <a:ea typeface="+mn-ea"/>
              <a:cs typeface="+mn-cs"/>
            </a:rPr>
            <a:t>6.</a:t>
          </a:r>
          <a:r>
            <a:rPr lang="sk-SK" sz="1800" b="0" i="0" kern="1200" baseline="0" noProof="0" dirty="0" smtClean="0">
              <a:latin typeface="Segoe Print"/>
              <a:ea typeface="+mn-ea"/>
              <a:cs typeface="+mn-cs"/>
            </a:rPr>
            <a:t> </a:t>
          </a:r>
          <a:r>
            <a:rPr lang="sk-SK" sz="1800" b="0" i="0" kern="1200" noProof="0" dirty="0" smtClean="0">
              <a:latin typeface="Segoe Print"/>
              <a:ea typeface="+mn-ea"/>
              <a:cs typeface="+mn-cs"/>
            </a:rPr>
            <a:t>Trieda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b="0" i="0" kern="1200" noProof="0" dirty="0" smtClean="0">
              <a:latin typeface="Segoe Print"/>
              <a:ea typeface="+mn-ea"/>
              <a:cs typeface="+mn-cs"/>
            </a:rPr>
            <a:t>Volanie divočiny</a:t>
          </a:r>
          <a:endParaRPr lang="sk-SK" sz="1400" b="0" i="0" kern="1200" noProof="0" dirty="0">
            <a:latin typeface="Segoe Print"/>
            <a:ea typeface="+mn-ea"/>
            <a:cs typeface="+mn-cs"/>
          </a:endParaRPr>
        </a:p>
      </dsp:txBody>
      <dsp:txXfrm>
        <a:off x="1134702" y="2035645"/>
        <a:ext cx="2056190" cy="1233714"/>
      </dsp:txXfrm>
    </dsp:sp>
    <dsp:sp modelId="{BA9F7D91-88EE-4248-A748-2142EFBE8EB8}">
      <dsp:nvSpPr>
        <dsp:cNvPr id="0" name=""/>
        <dsp:cNvSpPr/>
      </dsp:nvSpPr>
      <dsp:spPr>
        <a:xfrm>
          <a:off x="3396511" y="2035645"/>
          <a:ext cx="2056190" cy="12337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0" i="0" kern="1200" noProof="0" dirty="0" smtClean="0">
              <a:latin typeface="Segoe Print"/>
              <a:ea typeface="+mn-ea"/>
              <a:cs typeface="+mn-cs"/>
            </a:rPr>
            <a:t>7. Trieda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b="0" i="0" kern="1200" noProof="0" dirty="0" smtClean="0">
              <a:latin typeface="Segoe Print"/>
              <a:ea typeface="+mn-ea"/>
              <a:cs typeface="+mn-cs"/>
            </a:rPr>
            <a:t>Neznášam, keď ma hladkajú po hlave</a:t>
          </a:r>
          <a:endParaRPr lang="sk-SK" sz="1400" b="0" i="0" kern="1200" noProof="0" dirty="0">
            <a:latin typeface="Segoe Print"/>
            <a:ea typeface="+mn-ea"/>
            <a:cs typeface="+mn-cs"/>
          </a:endParaRPr>
        </a:p>
      </dsp:txBody>
      <dsp:txXfrm>
        <a:off x="3396511" y="2035645"/>
        <a:ext cx="2056190" cy="1233714"/>
      </dsp:txXfrm>
    </dsp:sp>
    <dsp:sp modelId="{3E2411CA-AA1D-4647-92AD-4127E2AE52D3}">
      <dsp:nvSpPr>
        <dsp:cNvPr id="0" name=""/>
        <dsp:cNvSpPr/>
      </dsp:nvSpPr>
      <dsp:spPr>
        <a:xfrm>
          <a:off x="5658321" y="2035645"/>
          <a:ext cx="2056190" cy="123371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0" i="0" kern="1200" noProof="0" dirty="0" smtClean="0">
              <a:latin typeface="Segoe Print"/>
              <a:ea typeface="+mn-ea"/>
              <a:cs typeface="+mn-cs"/>
            </a:rPr>
            <a:t>8. trieda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b="0" i="0" kern="1200" noProof="0" dirty="0" smtClean="0">
              <a:latin typeface="Segoe Print"/>
              <a:ea typeface="+mn-ea"/>
              <a:cs typeface="+mn-cs"/>
            </a:rPr>
            <a:t>Malý princ</a:t>
          </a:r>
          <a:endParaRPr lang="sk-SK" sz="1400" b="0" i="0" kern="1200" noProof="0" dirty="0">
            <a:latin typeface="Segoe Print"/>
            <a:ea typeface="+mn-ea"/>
            <a:cs typeface="+mn-cs"/>
          </a:endParaRPr>
        </a:p>
      </dsp:txBody>
      <dsp:txXfrm>
        <a:off x="5658321" y="2035645"/>
        <a:ext cx="2056190" cy="1233714"/>
      </dsp:txXfrm>
    </dsp:sp>
    <dsp:sp modelId="{80E52AB6-F9D8-4505-A9C5-DE71AC6FE95C}">
      <dsp:nvSpPr>
        <dsp:cNvPr id="0" name=""/>
        <dsp:cNvSpPr/>
      </dsp:nvSpPr>
      <dsp:spPr>
        <a:xfrm>
          <a:off x="8045579" y="2038063"/>
          <a:ext cx="2056190" cy="12337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b="0" i="0" kern="1200" noProof="0" dirty="0" smtClean="0">
              <a:latin typeface="Segoe Print"/>
              <a:ea typeface="+mn-ea"/>
              <a:cs typeface="+mn-cs"/>
            </a:rPr>
            <a:t>9. Trieda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400" b="0" i="0" kern="1200" noProof="0" dirty="0" smtClean="0">
              <a:latin typeface="Segoe Print"/>
              <a:ea typeface="+mn-ea"/>
              <a:cs typeface="+mn-cs"/>
            </a:rPr>
            <a:t>Dievča s bocianími nohami</a:t>
          </a:r>
          <a:endParaRPr lang="sk-SK" sz="1400" b="0" i="0" kern="1200" noProof="0" dirty="0">
            <a:latin typeface="Segoe Print"/>
            <a:ea typeface="+mn-ea"/>
            <a:cs typeface="+mn-cs"/>
          </a:endParaRPr>
        </a:p>
      </dsp:txBody>
      <dsp:txXfrm>
        <a:off x="8045579" y="2038063"/>
        <a:ext cx="2056190" cy="1233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sk-SK" smtClean="0"/>
              <a:pPr/>
              <a:t>1. 7. 2014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sk-SK" smtClean="0"/>
              <a:pPr/>
              <a:t>1. 7. 2014</a:t>
            </a:fld>
            <a:endParaRPr lang="sk-SK" dirty="0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 smtClean="0"/>
              <a:t>Klepnutím lze upravit styl předlohy nadpisů.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Klepnutím lze upravit styl předlohy podnadpisů.</a:t>
            </a:r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 obrázky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sk-SK" smtClean="0"/>
              <a:pPr/>
              <a:t>1. 7. 2014</a:t>
            </a:fld>
            <a:endParaRPr lang="sk-SK" dirty="0"/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sk-SK" smtClean="0"/>
              <a:pPr/>
              <a:t>‹#›</a:t>
            </a:fld>
            <a:endParaRPr lang="sk-SK" dirty="0"/>
          </a:p>
        </p:txBody>
      </p:sp>
      <p:grpSp>
        <p:nvGrpSpPr>
          <p:cNvPr id="84" name="Skupin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Voľná form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86" name="Voľná form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87" name="Voľná form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88" name="Voľná form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89" name="Voľná form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90" name="Voľná form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91" name="Voľná form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92" name="Voľná form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93" name="Voľná form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94" name="Voľná form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95" name="Voľná form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96" name="Voľná form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</p:grpSp>
      <p:sp>
        <p:nvSpPr>
          <p:cNvPr id="97" name="Zástupný symbol obrázka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 smtClean="0"/>
              <a:t>Klepnutím na ikonu přidáte obrázek.</a:t>
            </a:r>
            <a:endParaRPr lang="sk-SK" dirty="0"/>
          </a:p>
        </p:txBody>
      </p:sp>
      <p:grpSp>
        <p:nvGrpSpPr>
          <p:cNvPr id="98" name="Skupin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Voľná form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00" name="Voľná form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01" name="Voľná form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02" name="Voľná form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03" name="Voľná form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04" name="Voľná form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05" name="Voľná form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06" name="Voľná form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07" name="Voľná form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08" name="Voľná form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09" name="Voľná form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10" name="Voľná form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</p:grpSp>
      <p:sp>
        <p:nvSpPr>
          <p:cNvPr id="111" name="Zástupný symbol obrázka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 smtClean="0"/>
              <a:t>Klepnutím na ikonu přidáte obrázek.</a:t>
            </a:r>
            <a:endParaRPr lang="sk-SK" dirty="0"/>
          </a:p>
        </p:txBody>
      </p:sp>
      <p:grpSp>
        <p:nvGrpSpPr>
          <p:cNvPr id="112" name="Skupina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Voľná form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14" name="Voľná form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15" name="Voľná form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16" name="Voľná form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17" name="Voľná form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18" name="Voľná form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19" name="Voľná form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20" name="Voľná form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21" name="Voľná form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22" name="Voľná form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23" name="Voľná form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24" name="Voľná form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</p:grpSp>
      <p:sp>
        <p:nvSpPr>
          <p:cNvPr id="125" name="Zástupný symbol obrázka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 smtClean="0"/>
              <a:t>Klepnutím na ikonu přidáte obrázek.</a:t>
            </a:r>
            <a:endParaRPr lang="sk-SK" dirty="0"/>
          </a:p>
        </p:txBody>
      </p:sp>
      <p:sp>
        <p:nvSpPr>
          <p:cNvPr id="126" name="Zástupný symbol textu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=""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Klepnutím lze upravit styl předlohy nadpisů.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sk-SK" smtClean="0"/>
              <a:pPr/>
              <a:t>1. 7. 2014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Voľná forma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0" name="Voľná forma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grpSp>
          <p:nvGrpSpPr>
            <p:cNvPr id="11" name="Skupin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Voľná forma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k-SK" dirty="0"/>
              </a:p>
            </p:txBody>
          </p:sp>
          <p:sp>
            <p:nvSpPr>
              <p:cNvPr id="21" name="Voľná forma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k-SK" dirty="0"/>
              </a:p>
            </p:txBody>
          </p:sp>
        </p:grpSp>
        <p:sp>
          <p:nvSpPr>
            <p:cNvPr id="12" name="Voľná forma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3" name="Voľná forma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4" name="Voľná forma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5" name="Voľná forma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6" name="Voľná forma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7" name="Voľná forma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8" name="Voľná forma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9" name="Voľná forma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Klepnutím lze upravit styl předlohy nadpisů.</a:t>
            </a:r>
            <a:endParaRPr lang="sk-SK" dirty="0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sk-SK" smtClean="0"/>
              <a:pPr/>
              <a:t>1. 7. 2014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sk-SK" smtClean="0"/>
              <a:pPr/>
              <a:t>1. 7. 2014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sk-SK" smtClean="0"/>
              <a:pPr/>
              <a:t>1. 7. 2014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sk-SK" smtClean="0"/>
              <a:pPr/>
              <a:t>1. 7. 2014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cs-CZ" smtClean="0"/>
              <a:t>Klepnutím lze upravit styl předlohy nadpisů.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=""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sk-SK" smtClean="0"/>
              <a:pPr/>
              <a:t>1. 7. 2014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sk-SK" smtClean="0"/>
              <a:pPr/>
              <a:t>1. 7. 2014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sk-SK" smtClean="0"/>
              <a:pPr/>
              <a:t>1. 7. 2014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sk-SK" smtClean="0"/>
              <a:pPr/>
              <a:t>1. 7. 2014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rázky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sk-SK" smtClean="0"/>
              <a:pPr/>
              <a:t>1. 7. 2014</a:t>
            </a:fld>
            <a:endParaRPr lang="sk-SK" dirty="0"/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sk-SK" smtClean="0"/>
              <a:pPr/>
              <a:t>‹#›</a:t>
            </a:fld>
            <a:endParaRPr lang="sk-SK" dirty="0"/>
          </a:p>
        </p:txBody>
      </p:sp>
      <p:grpSp>
        <p:nvGrpSpPr>
          <p:cNvPr id="9" name="Skupina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Voľná form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1" name="Voľná form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2" name="Voľná form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3" name="Voľná form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4" name="Voľná form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5" name="Voľná form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6" name="Voľná form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7" name="Voľná form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8" name="Voľná form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19" name="Voľná form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20" name="Voľná form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21" name="Voľná form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Voľná form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24" name="Voľná form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25" name="Voľná form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26" name="Voľná form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27" name="Voľná form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28" name="Voľná form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29" name="Voľná form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30" name="Voľná form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31" name="Voľná form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32" name="Voľná form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33" name="Voľná form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34" name="Voľná form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</p:grpSp>
      <p:sp>
        <p:nvSpPr>
          <p:cNvPr id="36" name="Zástupný symbol obrázka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 smtClean="0"/>
              <a:t>Klepnutím na ikonu přidáte obrázek.</a:t>
            </a:r>
            <a:endParaRPr lang="sk-SK" dirty="0"/>
          </a:p>
        </p:txBody>
      </p:sp>
      <p:sp>
        <p:nvSpPr>
          <p:cNvPr id="37" name="Zástupný symbol obrázka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 smtClean="0"/>
              <a:t>Klepnutím na ikonu přidáte obrázek.</a:t>
            </a:r>
            <a:endParaRPr lang="sk-SK" dirty="0"/>
          </a:p>
        </p:txBody>
      </p:sp>
      <p:sp>
        <p:nvSpPr>
          <p:cNvPr id="39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0" name="Zástupný symbol textu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=""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 obrázky s popis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sk-SK" smtClean="0"/>
              <a:pPr/>
              <a:t>1. 7. 2014</a:t>
            </a:fld>
            <a:endParaRPr lang="sk-SK" dirty="0"/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sk-SK" smtClean="0"/>
              <a:pPr/>
              <a:t>‹#›</a:t>
            </a:fld>
            <a:endParaRPr lang="sk-SK" dirty="0"/>
          </a:p>
        </p:txBody>
      </p:sp>
      <p:grpSp>
        <p:nvGrpSpPr>
          <p:cNvPr id="35" name="Skupina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Voľná form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41" name="Voľná form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42" name="Voľná form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43" name="Voľná form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44" name="Voľná form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45" name="Voľná form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46" name="Voľná form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47" name="Voľná form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48" name="Voľná form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49" name="Voľná form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50" name="Voľná form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51" name="Voľná form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</p:grpSp>
      <p:grpSp>
        <p:nvGrpSpPr>
          <p:cNvPr id="52" name="Skupina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Voľná form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54" name="Voľná form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55" name="Voľná form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56" name="Voľná form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57" name="Voľná form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58" name="Voľná form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59" name="Voľná form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60" name="Voľná form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61" name="Voľná form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62" name="Voľná form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63" name="Voľná form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64" name="Voľná form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</p:grpSp>
      <p:grpSp>
        <p:nvGrpSpPr>
          <p:cNvPr id="65" name="Skupina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Voľná form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67" name="Voľná form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68" name="Voľná form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69" name="Voľná form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70" name="Voľná form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71" name="Voľná form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72" name="Voľná form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73" name="Voľná form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74" name="Voľná form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75" name="Voľná form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76" name="Voľná form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  <p:sp>
          <p:nvSpPr>
            <p:cNvPr id="77" name="Voľná form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dirty="0"/>
            </a:p>
          </p:txBody>
        </p:sp>
      </p:grpSp>
      <p:sp>
        <p:nvSpPr>
          <p:cNvPr id="78" name="Zástupný symbol obrázka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 smtClean="0"/>
              <a:t>Klepnutím na ikonu přidáte obrázek.</a:t>
            </a:r>
            <a:endParaRPr lang="sk-SK" dirty="0"/>
          </a:p>
        </p:txBody>
      </p:sp>
      <p:sp>
        <p:nvSpPr>
          <p:cNvPr id="79" name="Zástupný symbol obrázka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 smtClean="0"/>
              <a:t>Klepnutím na ikonu přidáte obrázek.</a:t>
            </a:r>
            <a:endParaRPr lang="sk-SK" dirty="0"/>
          </a:p>
        </p:txBody>
      </p:sp>
      <p:sp>
        <p:nvSpPr>
          <p:cNvPr id="80" name="Zástupný symbol obrázka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 smtClean="0"/>
              <a:t>Klepnutím na ikonu přidáte obrázek.</a:t>
            </a:r>
            <a:endParaRPr lang="sk-SK" dirty="0"/>
          </a:p>
        </p:txBody>
      </p:sp>
      <p:sp>
        <p:nvSpPr>
          <p:cNvPr id="81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82" name="Zástupný symbol textu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83" name="Zástupný symbol textu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=""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dirty="0" smtClean="0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</a:t>
            </a:r>
            <a:r>
              <a:rPr lang="sk-SK" noProof="0" dirty="0" smtClean="0"/>
              <a:t>úroveň</a:t>
            </a:r>
          </a:p>
          <a:p>
            <a:pPr lvl="4"/>
            <a:r>
              <a:rPr lang="sk-SK" dirty="0" smtClean="0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sk-SK" smtClean="0"/>
              <a:pPr/>
              <a:t>1. 7. 2014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85460" y="776177"/>
            <a:ext cx="7838153" cy="2805223"/>
          </a:xfr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sk-SK" sz="96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Čitateľský maratón</a:t>
            </a:r>
            <a:endParaRPr lang="sk-SK" sz="96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sk-SK" sz="4000" b="0" i="0" dirty="0" smtClean="0"/>
              <a:t>v  Základnej škole Báb</a:t>
            </a:r>
            <a:endParaRPr lang="sk-SK" sz="4000" b="0" i="0" dirty="0"/>
          </a:p>
        </p:txBody>
      </p:sp>
      <p:pic>
        <p:nvPicPr>
          <p:cNvPr id="4" name="Obrázok 5" descr="http://www.zsmlynky.edu.sk/loga/logoMVV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90701" cy="58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298" y="0"/>
            <a:ext cx="541830" cy="565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Obrázok 6" descr="http://img.siov.sk/images/projekt_vzdelavanie/log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1665" y="0"/>
            <a:ext cx="1392201" cy="62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rázek 5" descr="P5090031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5556" b="5556"/>
          <a:stretch>
            <a:fillRect/>
          </a:stretch>
        </p:blipFill>
        <p:spPr/>
      </p:pic>
      <p:pic>
        <p:nvPicPr>
          <p:cNvPr id="7" name="Zástupný symbol pro obrázek 6" descr="P5090033.JP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t="5556" b="5556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3600" dirty="0" smtClean="0"/>
              <a:t>Tvorivé dielne:</a:t>
            </a:r>
          </a:p>
          <a:p>
            <a:endParaRPr lang="sk-SK" sz="3600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r>
              <a:rPr lang="sk-SK" sz="3600" dirty="0" smtClean="0"/>
              <a:t>Tvorba animovanej knihy</a:t>
            </a:r>
          </a:p>
          <a:p>
            <a:endParaRPr lang="sk-SK" sz="3600" dirty="0"/>
          </a:p>
        </p:txBody>
      </p:sp>
    </p:spTree>
    <p:extLst>
      <p:ext uri="{BB962C8B-B14F-4D97-AF65-F5344CB8AC3E}">
        <p14:creationId xmlns=""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2891" y="861238"/>
            <a:ext cx="3840480" cy="474212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sk-SK" sz="600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3</a:t>
            </a:r>
            <a:r>
              <a:rPr lang="sk-SK" sz="60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. </a:t>
            </a:r>
            <a:r>
              <a:rPr lang="sk-SK" sz="6000" dirty="0" smtClean="0"/>
              <a:t>trieda</a:t>
            </a:r>
            <a:br>
              <a:rPr lang="sk-SK" sz="6000" dirty="0" smtClean="0"/>
            </a:br>
            <a:r>
              <a:rPr lang="sk-SK" sz="6000" dirty="0" smtClean="0"/>
              <a:t/>
            </a:r>
            <a:br>
              <a:rPr lang="sk-SK" sz="6000" dirty="0" smtClean="0"/>
            </a:br>
            <a:r>
              <a:rPr lang="sk-SK" sz="6000" dirty="0" smtClean="0"/>
              <a:t>Maťko </a:t>
            </a:r>
            <a:br>
              <a:rPr lang="sk-SK" sz="6000" dirty="0" smtClean="0"/>
            </a:br>
            <a:r>
              <a:rPr lang="sk-SK" sz="6000" dirty="0" smtClean="0"/>
              <a:t>a </a:t>
            </a:r>
            <a:br>
              <a:rPr lang="sk-SK" sz="6000" dirty="0" smtClean="0"/>
            </a:br>
            <a:r>
              <a:rPr lang="sk-SK" sz="6000" dirty="0" err="1" smtClean="0"/>
              <a:t>Kubko</a:t>
            </a:r>
            <a:r>
              <a:rPr lang="sk-SK" sz="6000" dirty="0" smtClean="0"/>
              <a:t/>
            </a:r>
            <a:br>
              <a:rPr lang="sk-SK" sz="6000" dirty="0" smtClean="0"/>
            </a:br>
            <a:endParaRPr lang="sk-SK" sz="60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pic>
        <p:nvPicPr>
          <p:cNvPr id="3074" name="Picture 2" descr="D:\Čitateľský maratón\Nový priečinok\P509000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sz="3600" dirty="0" smtClean="0"/>
              <a:t>Tvorivé dielne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sk-SK" sz="3600" dirty="0" smtClean="0"/>
              <a:t>Výber kníh v knižnici</a:t>
            </a:r>
          </a:p>
          <a:p>
            <a:endParaRPr lang="sk-SK" dirty="0"/>
          </a:p>
        </p:txBody>
      </p:sp>
      <p:pic>
        <p:nvPicPr>
          <p:cNvPr id="6" name="Zástupný symbol pro obrázek 7" descr="P5090034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5556" b="5556"/>
          <a:stretch>
            <a:fillRect/>
          </a:stretch>
        </p:blipFill>
        <p:spPr/>
      </p:pic>
      <p:pic>
        <p:nvPicPr>
          <p:cNvPr id="7" name="Zástupný symbol pro obrázek 8" descr="P5090044.JP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t="5556" b="555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2891" y="786809"/>
            <a:ext cx="3840480" cy="506109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sk-SK" sz="600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4</a:t>
            </a:r>
            <a:r>
              <a:rPr lang="sk-SK" sz="60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. </a:t>
            </a:r>
            <a:r>
              <a:rPr lang="sk-SK" sz="6000" dirty="0" smtClean="0"/>
              <a:t>trieda</a:t>
            </a:r>
            <a:br>
              <a:rPr lang="sk-SK" sz="6000" dirty="0" smtClean="0"/>
            </a:br>
            <a:r>
              <a:rPr lang="sk-SK" sz="6000" dirty="0" smtClean="0"/>
              <a:t/>
            </a:r>
            <a:br>
              <a:rPr lang="sk-SK" sz="6000" dirty="0" smtClean="0"/>
            </a:br>
            <a:r>
              <a:rPr lang="sk-SK" sz="6000" dirty="0" smtClean="0"/>
              <a:t/>
            </a:r>
            <a:br>
              <a:rPr lang="sk-SK" sz="6000" dirty="0" smtClean="0"/>
            </a:br>
            <a:r>
              <a:rPr lang="sk-SK" sz="6000" dirty="0" err="1" smtClean="0"/>
              <a:t>Trojruža</a:t>
            </a:r>
            <a:r>
              <a:rPr lang="sk-SK" sz="6000" dirty="0" smtClean="0"/>
              <a:t/>
            </a:r>
            <a:br>
              <a:rPr lang="sk-SK" sz="6000" dirty="0" smtClean="0"/>
            </a:br>
            <a:endParaRPr lang="sk-SK" sz="60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pic>
        <p:nvPicPr>
          <p:cNvPr id="4098" name="Picture 2" descr="D:\Čitateľský maratón\Nový priečinok\P509000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rázek 8" descr="P5090038.JPG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/>
          <a:srcRect l="19531" r="19531"/>
          <a:stretch>
            <a:fillRect/>
          </a:stretch>
        </p:blipFill>
        <p:spPr/>
      </p:pic>
      <p:pic>
        <p:nvPicPr>
          <p:cNvPr id="8" name="Zástupný symbol pro obrázek 7" descr="P5090037.JPG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/>
          <a:srcRect l="19531" r="19531"/>
          <a:stretch>
            <a:fillRect/>
          </a:stretch>
        </p:blipFill>
        <p:spPr/>
      </p:pic>
      <p:sp>
        <p:nvSpPr>
          <p:cNvPr id="5" name="Zástupný symbol textu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sz="3600" dirty="0" smtClean="0"/>
              <a:t>Tvorivé dielne</a:t>
            </a:r>
          </a:p>
          <a:p>
            <a:endParaRPr lang="sk-SK" dirty="0"/>
          </a:p>
        </p:txBody>
      </p:sp>
      <p:sp>
        <p:nvSpPr>
          <p:cNvPr id="6" name="Zástupný symbol textu 5"/>
          <p:cNvSpPr>
            <a:spLocks noGrp="1"/>
          </p:cNvSpPr>
          <p:nvPr>
            <p:ph type="body" sz="half" idx="2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sz="3600" dirty="0" smtClean="0"/>
              <a:t>Tvorivé dielne</a:t>
            </a:r>
          </a:p>
          <a:p>
            <a:endParaRPr lang="sk-SK" dirty="0"/>
          </a:p>
        </p:txBody>
      </p:sp>
      <p:sp>
        <p:nvSpPr>
          <p:cNvPr id="7" name="Zástupný symbol textu 6"/>
          <p:cNvSpPr>
            <a:spLocks noGrp="1"/>
          </p:cNvSpPr>
          <p:nvPr>
            <p:ph type="body" sz="half" idx="2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sz="3600" dirty="0" smtClean="0"/>
              <a:t>Výber kníh v knižnici</a:t>
            </a:r>
          </a:p>
          <a:p>
            <a:endParaRPr lang="sk-SK" dirty="0"/>
          </a:p>
        </p:txBody>
      </p:sp>
      <p:pic>
        <p:nvPicPr>
          <p:cNvPr id="12" name="Zástupný symbol pro obrázek 11" descr="P5090046.JPG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/>
          <a:srcRect l="19531" r="19531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2890" y="723014"/>
            <a:ext cx="4479369" cy="4774019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sk-SK" sz="600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5</a:t>
            </a:r>
            <a:r>
              <a:rPr lang="sk-SK" sz="60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. </a:t>
            </a:r>
            <a:r>
              <a:rPr lang="sk-SK" sz="6000" dirty="0" smtClean="0"/>
              <a:t>trieda</a:t>
            </a:r>
            <a:br>
              <a:rPr lang="sk-SK" sz="6000" dirty="0" smtClean="0"/>
            </a:br>
            <a:r>
              <a:rPr lang="sk-SK" sz="6000" dirty="0" smtClean="0"/>
              <a:t/>
            </a:r>
            <a:br>
              <a:rPr lang="sk-SK" sz="6000" dirty="0" smtClean="0"/>
            </a:br>
            <a:r>
              <a:rPr lang="sk-SK" sz="6000" dirty="0" smtClean="0"/>
              <a:t>Anna </a:t>
            </a:r>
            <a:br>
              <a:rPr lang="sk-SK" sz="6000" dirty="0" smtClean="0"/>
            </a:br>
            <a:r>
              <a:rPr lang="sk-SK" sz="6000" dirty="0" smtClean="0"/>
              <a:t>zo zeleného domu</a:t>
            </a:r>
            <a:br>
              <a:rPr lang="sk-SK" sz="6000" dirty="0" smtClean="0"/>
            </a:br>
            <a:endParaRPr lang="sk-SK" sz="60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pic>
        <p:nvPicPr>
          <p:cNvPr id="5124" name="Picture 4" descr="D:\Čitateľský maratón\Nový priečinok\P509002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rázek 7" descr="P5090026.JPG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rcRect l="19531" r="19531"/>
          <a:stretch>
            <a:fillRect/>
          </a:stretch>
        </p:blipFill>
        <p:spPr/>
      </p:pic>
      <p:pic>
        <p:nvPicPr>
          <p:cNvPr id="12" name="Zástupný symbol pro obrázek 11" descr="P5090051.JPG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/>
          <a:srcRect l="19531" r="19531"/>
          <a:stretch>
            <a:fillRect/>
          </a:stretch>
        </p:blipFill>
        <p:spPr/>
      </p:pic>
      <p:sp>
        <p:nvSpPr>
          <p:cNvPr id="5" name="Zástupný symbol textu 4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sk-SK" sz="3600" dirty="0" smtClean="0"/>
              <a:t>Spoločné čítanie</a:t>
            </a:r>
            <a:endParaRPr lang="sk-SK" sz="3600" dirty="0"/>
          </a:p>
        </p:txBody>
      </p:sp>
      <p:sp>
        <p:nvSpPr>
          <p:cNvPr id="6" name="Zástupný symbol textu 5"/>
          <p:cNvSpPr>
            <a:spLocks noGrp="1"/>
          </p:cNvSpPr>
          <p:nvPr>
            <p:ph type="body" sz="half" idx="2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sz="3600" dirty="0" smtClean="0"/>
              <a:t>Výber kníh v knižnici</a:t>
            </a:r>
          </a:p>
          <a:p>
            <a:endParaRPr lang="sk-SK" dirty="0"/>
          </a:p>
        </p:txBody>
      </p:sp>
      <p:sp>
        <p:nvSpPr>
          <p:cNvPr id="7" name="Zástupný symbol textu 6"/>
          <p:cNvSpPr>
            <a:spLocks noGrp="1"/>
          </p:cNvSpPr>
          <p:nvPr>
            <p:ph type="body" sz="half" idx="22"/>
          </p:nvPr>
        </p:nvSpPr>
        <p:spPr/>
        <p:txBody>
          <a:bodyPr>
            <a:noAutofit/>
          </a:bodyPr>
          <a:lstStyle/>
          <a:p>
            <a:r>
              <a:rPr lang="sk-SK" sz="3600" dirty="0" smtClean="0"/>
              <a:t>Výber kníh v knižnici</a:t>
            </a:r>
          </a:p>
        </p:txBody>
      </p:sp>
      <p:pic>
        <p:nvPicPr>
          <p:cNvPr id="11" name="Zástupný symbol pro obrázek 10" descr="P5090052.JPG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/>
          <a:srcRect t="9406" b="9406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2891" y="871870"/>
            <a:ext cx="3840480" cy="517805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sk-SK" sz="600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6</a:t>
            </a:r>
            <a:r>
              <a:rPr lang="sk-SK" sz="60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. </a:t>
            </a:r>
            <a:r>
              <a:rPr lang="sk-SK" sz="6000" dirty="0" smtClean="0"/>
              <a:t>trieda</a:t>
            </a:r>
            <a:br>
              <a:rPr lang="sk-SK" sz="6000" dirty="0" smtClean="0"/>
            </a:br>
            <a:r>
              <a:rPr lang="sk-SK" sz="6000" dirty="0" smtClean="0"/>
              <a:t/>
            </a:r>
            <a:br>
              <a:rPr lang="sk-SK" sz="6000" dirty="0" smtClean="0"/>
            </a:br>
            <a:r>
              <a:rPr lang="sk-SK" sz="6000" dirty="0" smtClean="0"/>
              <a:t>Volanie </a:t>
            </a:r>
            <a:r>
              <a:rPr lang="sk-SK" sz="6000" dirty="0" err="1" smtClean="0"/>
              <a:t>divičiny</a:t>
            </a:r>
            <a:r>
              <a:rPr lang="sk-SK" sz="6000" dirty="0" smtClean="0"/>
              <a:t/>
            </a:r>
            <a:br>
              <a:rPr lang="sk-SK" sz="6000" dirty="0" smtClean="0"/>
            </a:br>
            <a:endParaRPr lang="sk-SK" sz="60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pic>
        <p:nvPicPr>
          <p:cNvPr id="4098" name="Picture 2" descr="D:\Čitateľský maratón\Nový priečinok\P509000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4" name="Picture 3" descr="D:\Čitateľský maratón\Nový priečinok\P5090010.JPG"/>
          <p:cNvPicPr>
            <a:picLocks noChangeAspect="1" noChangeArrowheads="1"/>
          </p:cNvPicPr>
          <p:nvPr/>
        </p:nvPicPr>
        <p:blipFill>
          <a:blip r:embed="rId3" cstate="print"/>
          <a:srcRect l="1250" r="1250"/>
          <a:stretch>
            <a:fillRect/>
          </a:stretch>
        </p:blipFill>
        <p:spPr bwMode="auto">
          <a:xfrm>
            <a:off x="829525" y="1024106"/>
            <a:ext cx="5943600" cy="4572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2891" y="311972"/>
            <a:ext cx="4415574" cy="5970493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sk-SK" sz="600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7</a:t>
            </a:r>
            <a:r>
              <a:rPr lang="sk-SK" sz="60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. </a:t>
            </a:r>
            <a:r>
              <a:rPr lang="sk-SK" sz="6000" dirty="0" smtClean="0"/>
              <a:t>trieda</a:t>
            </a:r>
            <a:br>
              <a:rPr lang="sk-SK" sz="6000" dirty="0" smtClean="0"/>
            </a:br>
            <a:r>
              <a:rPr lang="sk-SK" sz="6000" dirty="0" smtClean="0"/>
              <a:t/>
            </a:r>
            <a:br>
              <a:rPr lang="sk-SK" sz="6000" dirty="0" smtClean="0"/>
            </a:br>
            <a:r>
              <a:rPr lang="sk-SK" sz="6000" dirty="0" smtClean="0"/>
              <a:t>Neznášam, keď ma hladkajú </a:t>
            </a:r>
            <a:br>
              <a:rPr lang="sk-SK" sz="6000" dirty="0" smtClean="0"/>
            </a:br>
            <a:r>
              <a:rPr lang="sk-SK" sz="6000" dirty="0" smtClean="0"/>
              <a:t>po hlave</a:t>
            </a:r>
            <a:endParaRPr lang="sk-SK" sz="60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pic>
        <p:nvPicPr>
          <p:cNvPr id="6146" name="Picture 2" descr="D:\Čitateľský maratón\Nový priečinok\P509001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rázek 5" descr="P5090059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l="18125" r="18125"/>
          <a:stretch>
            <a:fillRect/>
          </a:stretch>
        </p:blipFill>
        <p:spPr/>
      </p:pic>
      <p:pic>
        <p:nvPicPr>
          <p:cNvPr id="7" name="Zástupný symbol pro obrázek 6" descr="P5090060.JP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l="1291" r="1291"/>
          <a:stretch>
            <a:fillRect/>
          </a:stretch>
        </p:blipFill>
        <p:spPr/>
      </p:pic>
      <p:sp>
        <p:nvSpPr>
          <p:cNvPr id="5" name="Zástupný symbol textu 4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852884" cy="2514599"/>
          </a:xfrm>
        </p:spPr>
        <p:txBody>
          <a:bodyPr/>
          <a:lstStyle/>
          <a:p>
            <a:r>
              <a:rPr lang="sk-SK" sz="3600" dirty="0" smtClean="0"/>
              <a:t>Výber kníh </a:t>
            </a:r>
          </a:p>
          <a:p>
            <a:r>
              <a:rPr lang="sk-SK" sz="3600" dirty="0" smtClean="0"/>
              <a:t>v knižnici</a:t>
            </a:r>
          </a:p>
          <a:p>
            <a:endParaRPr lang="sk-SK" dirty="0"/>
          </a:p>
        </p:txBody>
      </p:sp>
      <p:pic>
        <p:nvPicPr>
          <p:cNvPr id="10" name="Zástupný symbol pro obrázek 9" descr="P5090058.JPG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/>
          <a:srcRect l="1291" r="1291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sk-SK" sz="36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Čitateľský maratón</a:t>
            </a:r>
            <a:endParaRPr lang="sk-SK" sz="36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14" name="Zástupný symbol obsahu 13"/>
          <p:cNvSpPr>
            <a:spLocks noGrp="1"/>
          </p:cNvSpPr>
          <p:nvPr>
            <p:ph idx="1"/>
          </p:nvPr>
        </p:nvSpPr>
        <p:spPr>
          <a:xfrm>
            <a:off x="1043949" y="2837121"/>
            <a:ext cx="10058400" cy="2776870"/>
          </a:xfrm>
        </p:spPr>
        <p:txBody>
          <a:bodyPr>
            <a:normAutofit fontScale="85000" lnSpcReduction="20000"/>
          </a:bodyPr>
          <a:lstStyle/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r>
              <a:rPr lang="sk-SK" sz="2400" b="0" i="0" dirty="0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konal sa dňa 9.5.2014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r>
              <a:rPr lang="sk-SK" sz="2400" b="0" i="0" dirty="0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v priestoroch budovy školy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r>
              <a:rPr lang="sk-SK" dirty="0" smtClean="0">
                <a:solidFill>
                  <a:srgbClr val="9A5315"/>
                </a:solidFill>
                <a:latin typeface="Segoe Print"/>
              </a:rPr>
              <a:t>Zúčastnili sa nielen žiaci ale aj rodičia a priatelia školy.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r>
              <a:rPr lang="sk-SK" dirty="0" smtClean="0">
                <a:solidFill>
                  <a:srgbClr val="9A5315"/>
                </a:solidFill>
                <a:latin typeface="Segoe Print"/>
              </a:rPr>
              <a:t>K dispozícii bolo množstvo zaujímavých kníh rôznych </a:t>
            </a:r>
            <a:r>
              <a:rPr lang="sk-SK" dirty="0" smtClean="0">
                <a:solidFill>
                  <a:srgbClr val="9A5315"/>
                </a:solidFill>
                <a:latin typeface="Segoe Print"/>
              </a:rPr>
              <a:t>žánrov</a:t>
            </a:r>
          </a:p>
          <a:p>
            <a:pPr>
              <a:buClr>
                <a:srgbClr val="9A5315"/>
              </a:buClr>
              <a:buNone/>
            </a:pPr>
            <a:r>
              <a:rPr lang="sk-SK" sz="2400" b="0" i="0" dirty="0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 </a:t>
            </a:r>
            <a:r>
              <a:rPr lang="sk-SK" sz="2400" b="0" i="0" dirty="0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  zakúpených v rámci Projektu: </a:t>
            </a:r>
            <a:r>
              <a:rPr lang="sk-SK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„Čitateľská gramotnosť </a:t>
            </a:r>
            <a:endParaRPr lang="sk-SK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Clr>
                <a:srgbClr val="9A5315"/>
              </a:buClr>
              <a:buNone/>
            </a:pPr>
            <a:r>
              <a:rPr lang="sk-SK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sk-SK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a</a:t>
            </a:r>
            <a:r>
              <a:rPr lang="sk-SK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 angličtina žiakov ako pevný základ pre dosahovanie budúcich cieľov“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None/>
            </a:pPr>
            <a:endParaRPr lang="sk-SK" sz="2400" b="0" i="0" dirty="0" smtClean="0">
              <a:solidFill>
                <a:srgbClr val="9A5315"/>
              </a:solidFill>
              <a:latin typeface="Segoe Print"/>
              <a:ea typeface="+mn-ea"/>
              <a:cs typeface="+mn-cs"/>
            </a:endParaRP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endParaRPr lang="sk-SK" sz="2400" b="0" i="0" dirty="0" smtClean="0">
              <a:solidFill>
                <a:srgbClr val="9A5315"/>
              </a:solidFill>
              <a:latin typeface="Segoe Print"/>
              <a:ea typeface="+mn-ea"/>
              <a:cs typeface="+mn-cs"/>
            </a:endParaRP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endParaRPr lang="sk-SK" sz="2400" b="0" i="0" dirty="0">
              <a:solidFill>
                <a:srgbClr val="9A5315"/>
              </a:solidFill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2891" y="1330346"/>
            <a:ext cx="3840480" cy="4453765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sk-SK" sz="600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8</a:t>
            </a:r>
            <a:r>
              <a:rPr lang="sk-SK" sz="60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. </a:t>
            </a:r>
            <a:r>
              <a:rPr lang="sk-SK" sz="6000" dirty="0" smtClean="0"/>
              <a:t>trieda</a:t>
            </a:r>
            <a:br>
              <a:rPr lang="sk-SK" sz="6000" dirty="0" smtClean="0"/>
            </a:br>
            <a:r>
              <a:rPr lang="sk-SK" sz="6000" dirty="0" smtClean="0"/>
              <a:t/>
            </a:r>
            <a:br>
              <a:rPr lang="sk-SK" sz="6000" dirty="0" smtClean="0"/>
            </a:br>
            <a:r>
              <a:rPr lang="sk-SK" sz="6000" dirty="0" smtClean="0"/>
              <a:t>Malý princ</a:t>
            </a:r>
            <a:br>
              <a:rPr lang="sk-SK" sz="6000" dirty="0" smtClean="0"/>
            </a:br>
            <a:endParaRPr lang="sk-SK" sz="60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pic>
        <p:nvPicPr>
          <p:cNvPr id="7171" name="Picture 3" descr="D:\Čitateľský maratón\Nový priečinok\P509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098" y="1113691"/>
            <a:ext cx="5498376" cy="4537961"/>
          </a:xfrm>
          <a:prstGeom prst="rect">
            <a:avLst/>
          </a:prstGeom>
          <a:noFill/>
        </p:spPr>
      </p:pic>
      <p:pic>
        <p:nvPicPr>
          <p:cNvPr id="7" name="Zástupný symbol pro obrázek 6" descr="P509001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3398" b="3398"/>
          <a:stretch>
            <a:fillRect/>
          </a:stretch>
        </p:blipFill>
        <p:spPr>
          <a:xfrm>
            <a:off x="753468" y="1031195"/>
            <a:ext cx="6026745" cy="4635958"/>
          </a:xfrm>
        </p:spPr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rázek 8" descr="P5090015.JPG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/>
          <a:srcRect t="5556" b="5556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3600" dirty="0" smtClean="0"/>
              <a:t>Spoločné čítanie</a:t>
            </a:r>
            <a:endParaRPr lang="sk-SK" sz="3600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r>
              <a:rPr lang="sk-SK" sz="3600" dirty="0" smtClean="0"/>
              <a:t>Tvorivé dielne</a:t>
            </a:r>
            <a:endParaRPr lang="sk-SK" sz="3600" dirty="0"/>
          </a:p>
        </p:txBody>
      </p:sp>
      <p:pic>
        <p:nvPicPr>
          <p:cNvPr id="8" name="Zástupný symbol pro obrázek 7" descr="P5090057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/>
          <a:srcRect t="7111" b="7111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2891" y="850606"/>
            <a:ext cx="4298616" cy="485907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sk-SK" sz="600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9</a:t>
            </a:r>
            <a:r>
              <a:rPr lang="sk-SK" sz="60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. </a:t>
            </a:r>
            <a:r>
              <a:rPr lang="sk-SK" sz="6000" dirty="0" smtClean="0"/>
              <a:t>trieda</a:t>
            </a:r>
            <a:br>
              <a:rPr lang="sk-SK" sz="6000" dirty="0" smtClean="0"/>
            </a:br>
            <a:r>
              <a:rPr lang="sk-SK" sz="6000" dirty="0" smtClean="0"/>
              <a:t/>
            </a:r>
            <a:br>
              <a:rPr lang="sk-SK" sz="6000" dirty="0" smtClean="0"/>
            </a:br>
            <a:r>
              <a:rPr lang="sk-SK" sz="6000" dirty="0" smtClean="0"/>
              <a:t>Dievča </a:t>
            </a:r>
            <a:br>
              <a:rPr lang="sk-SK" sz="6000" dirty="0" smtClean="0"/>
            </a:br>
            <a:r>
              <a:rPr lang="sk-SK" sz="6000" dirty="0" smtClean="0"/>
              <a:t>s bocianími nohami</a:t>
            </a:r>
            <a:br>
              <a:rPr lang="sk-SK" sz="6000" dirty="0" smtClean="0"/>
            </a:br>
            <a:endParaRPr lang="sk-SK" sz="60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pic>
        <p:nvPicPr>
          <p:cNvPr id="5" name="Zástupný symbol pro obrázek 4" descr="P509002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rázek 5" descr="P5090055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5556" b="5556"/>
          <a:stretch>
            <a:fillRect/>
          </a:stretch>
        </p:blipFill>
        <p:spPr/>
      </p:pic>
      <p:pic>
        <p:nvPicPr>
          <p:cNvPr id="7" name="Zástupný symbol pro obrázek 6" descr="P5090054.JP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t="5556" b="5556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3600" dirty="0" smtClean="0"/>
              <a:t>Tvorivé dielne</a:t>
            </a:r>
          </a:p>
          <a:p>
            <a:endParaRPr lang="sk-SK" sz="3600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sk-SK" sz="3600" dirty="0" smtClean="0"/>
              <a:t>Tvorivé dielne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pro obrázek 10" descr="P5090063.JPG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/>
          <a:srcRect l="19531" r="19531"/>
          <a:stretch>
            <a:fillRect/>
          </a:stretch>
        </p:blipFill>
        <p:spPr/>
      </p:pic>
      <p:pic>
        <p:nvPicPr>
          <p:cNvPr id="12" name="Zástupný symbol pro obrázek 11" descr="P5090062.JPG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/>
          <a:srcRect l="19531" r="19531"/>
          <a:stretch>
            <a:fillRect/>
          </a:stretch>
        </p:blipFill>
        <p:spPr/>
      </p:pic>
      <p:sp>
        <p:nvSpPr>
          <p:cNvPr id="5" name="Zástupný symbol tex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 smtClean="0"/>
              <a:t>Výber kníh </a:t>
            </a:r>
          </a:p>
          <a:p>
            <a:r>
              <a:rPr lang="sk-SK" dirty="0" smtClean="0"/>
              <a:t>v knižnici</a:t>
            </a:r>
          </a:p>
          <a:p>
            <a:endParaRPr lang="sk-SK" dirty="0"/>
          </a:p>
        </p:txBody>
      </p:sp>
      <p:sp>
        <p:nvSpPr>
          <p:cNvPr id="6" name="Zástupný symbol textu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sk-SK" dirty="0" smtClean="0"/>
              <a:t>Výber kníh </a:t>
            </a:r>
          </a:p>
          <a:p>
            <a:r>
              <a:rPr lang="sk-SK" dirty="0" smtClean="0"/>
              <a:t>v knižnici</a:t>
            </a:r>
          </a:p>
          <a:p>
            <a:endParaRPr lang="sk-SK" dirty="0"/>
          </a:p>
        </p:txBody>
      </p:sp>
      <p:sp>
        <p:nvSpPr>
          <p:cNvPr id="7" name="Zástupný symbol textu 6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r>
              <a:rPr lang="sk-SK" dirty="0" smtClean="0"/>
              <a:t>Výber kníh </a:t>
            </a:r>
          </a:p>
          <a:p>
            <a:r>
              <a:rPr lang="sk-SK" dirty="0" smtClean="0"/>
              <a:t>v knižnici</a:t>
            </a:r>
          </a:p>
          <a:p>
            <a:endParaRPr lang="sk-SK" dirty="0"/>
          </a:p>
        </p:txBody>
      </p:sp>
      <p:pic>
        <p:nvPicPr>
          <p:cNvPr id="10" name="Zástupný symbol pro obrázek 9" descr="P5090064.JPG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/>
          <a:srcRect l="19531" r="19531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96363" y="1828800"/>
            <a:ext cx="9101470" cy="3700130"/>
          </a:xfrm>
        </p:spPr>
        <p:txBody>
          <a:bodyPr>
            <a:noAutofit/>
          </a:bodyPr>
          <a:lstStyle/>
          <a:p>
            <a:pPr algn="ctr"/>
            <a:r>
              <a:rPr lang="sk-SK" sz="8800" dirty="0" smtClean="0"/>
              <a:t>Ďakujeme</a:t>
            </a:r>
            <a:br>
              <a:rPr lang="sk-SK" sz="8800" dirty="0" smtClean="0"/>
            </a:br>
            <a:r>
              <a:rPr lang="sk-SK" sz="8800" dirty="0" smtClean="0"/>
              <a:t> za pozornosť</a:t>
            </a:r>
            <a:endParaRPr lang="sk-SK" sz="8800" dirty="0"/>
          </a:p>
        </p:txBody>
      </p:sp>
    </p:spTree>
    <p:extLst>
      <p:ext uri="{BB962C8B-B14F-4D97-AF65-F5344CB8AC3E}">
        <p14:creationId xmlns=""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5211" y="304800"/>
            <a:ext cx="10767769" cy="12192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sk-SK" sz="36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Priebeh Čitateľského maratónu</a:t>
            </a:r>
            <a:endParaRPr lang="sk-SK" sz="36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graphicFrame>
        <p:nvGraphicFramePr>
          <p:cNvPr id="5" name="Zástupný symbol obsahu 4" descr="Sample table with 3 columns, 4 rows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4073314768"/>
              </p:ext>
            </p:extLst>
          </p:nvPr>
        </p:nvGraphicFramePr>
        <p:xfrm>
          <a:off x="1100469" y="2017008"/>
          <a:ext cx="8351875" cy="3931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50471"/>
                <a:gridCol w="6701404"/>
              </a:tblGrid>
              <a:tr h="534194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sk-SK" sz="2400" noProof="0" dirty="0" smtClean="0"/>
                        <a:t>časť</a:t>
                      </a:r>
                      <a:endParaRPr lang="sk-SK" sz="2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3200" noProof="0" dirty="0" smtClean="0"/>
                        <a:t>Čítanie</a:t>
                      </a:r>
                      <a:r>
                        <a:rPr lang="sk-SK" sz="3200" baseline="0" noProof="0" dirty="0" smtClean="0"/>
                        <a:t> kníh v triedach</a:t>
                      </a:r>
                    </a:p>
                    <a:p>
                      <a:pPr algn="ctr"/>
                      <a:r>
                        <a:rPr lang="sk-SK" sz="2400" baseline="0" noProof="0" dirty="0" smtClean="0"/>
                        <a:t>Každá trieda čítala inú knihu jednotlivo, po stranách.</a:t>
                      </a:r>
                      <a:endParaRPr lang="sk-SK" sz="2400" noProof="0" dirty="0"/>
                    </a:p>
                  </a:txBody>
                  <a:tcPr anchor="ctr"/>
                </a:tc>
              </a:tr>
              <a:tr h="534194">
                <a:tc>
                  <a:txBody>
                    <a:bodyPr/>
                    <a:lstStyle/>
                    <a:p>
                      <a:r>
                        <a:rPr lang="sk-SK" sz="2400" baseline="0" noProof="0" dirty="0" smtClean="0"/>
                        <a:t>2. časť</a:t>
                      </a:r>
                      <a:endParaRPr lang="sk-SK" sz="2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3200" noProof="0" dirty="0" smtClean="0"/>
                        <a:t>Tvorivé dielne</a:t>
                      </a:r>
                    </a:p>
                    <a:p>
                      <a:pPr algn="ctr"/>
                      <a:r>
                        <a:rPr lang="sk-SK" sz="2400" noProof="0" dirty="0" smtClean="0"/>
                        <a:t>Žiaci tvorili vlastnú animovanú knihu podľa prečítaných</a:t>
                      </a:r>
                      <a:r>
                        <a:rPr lang="sk-SK" sz="2400" baseline="0" noProof="0" dirty="0" smtClean="0"/>
                        <a:t> príbehov.</a:t>
                      </a:r>
                      <a:endParaRPr lang="sk-SK" sz="2400" noProof="0" dirty="0"/>
                    </a:p>
                  </a:txBody>
                  <a:tcPr anchor="ctr"/>
                </a:tc>
              </a:tr>
              <a:tr h="534194">
                <a:tc>
                  <a:txBody>
                    <a:bodyPr/>
                    <a:lstStyle/>
                    <a:p>
                      <a:r>
                        <a:rPr lang="sk-SK" sz="2400" noProof="0" dirty="0" smtClean="0">
                          <a:solidFill>
                            <a:srgbClr val="92D050"/>
                          </a:solidFill>
                        </a:rPr>
                        <a:t>3.časť</a:t>
                      </a:r>
                      <a:endParaRPr lang="sk-SK" sz="2400" noProof="0" dirty="0">
                        <a:solidFill>
                          <a:srgbClr val="92D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3200" noProof="0" dirty="0" smtClean="0">
                          <a:solidFill>
                            <a:srgbClr val="92D050"/>
                          </a:solidFill>
                        </a:rPr>
                        <a:t>Návšteva knižnice</a:t>
                      </a:r>
                    </a:p>
                    <a:p>
                      <a:pPr algn="ctr"/>
                      <a:r>
                        <a:rPr lang="sk-SK" sz="2400" noProof="0" dirty="0" smtClean="0">
                          <a:solidFill>
                            <a:srgbClr val="92D050"/>
                          </a:solidFill>
                        </a:rPr>
                        <a:t>Každý účastník si vybral knihu podľa vlastného záujmu a vkusu.</a:t>
                      </a:r>
                      <a:endParaRPr lang="sk-SK" sz="2400" noProof="0" dirty="0">
                        <a:solidFill>
                          <a:srgbClr val="92D05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sk-SK" sz="36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Čítanie kníh v triedach</a:t>
            </a:r>
            <a:endParaRPr lang="sk-SK" sz="36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graphicFrame>
        <p:nvGraphicFramePr>
          <p:cNvPr id="9" name="Zástupný symbol obsahu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514175278"/>
              </p:ext>
            </p:extLst>
          </p:nvPr>
        </p:nvGraphicFramePr>
        <p:xfrm>
          <a:off x="595423" y="2052084"/>
          <a:ext cx="11111024" cy="3865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7488" y="1330347"/>
            <a:ext cx="4774019" cy="447503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sk-SK" sz="60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1. </a:t>
            </a:r>
            <a:r>
              <a:rPr lang="sk-SK" sz="6000" dirty="0" smtClean="0"/>
              <a:t>trieda</a:t>
            </a:r>
            <a:br>
              <a:rPr lang="sk-SK" sz="6000" dirty="0" smtClean="0"/>
            </a:br>
            <a:r>
              <a:rPr lang="sk-SK" sz="6000" dirty="0" smtClean="0"/>
              <a:t/>
            </a:r>
            <a:br>
              <a:rPr lang="sk-SK" sz="6000" dirty="0" smtClean="0"/>
            </a:br>
            <a:r>
              <a:rPr lang="sk-SK" sz="6000" dirty="0" smtClean="0"/>
              <a:t/>
            </a:r>
            <a:br>
              <a:rPr lang="sk-SK" sz="6000" dirty="0" smtClean="0"/>
            </a:br>
            <a:r>
              <a:rPr lang="sk-SK" sz="6000" dirty="0" smtClean="0"/>
              <a:t>S dievčiskom sa nehráme</a:t>
            </a:r>
            <a:br>
              <a:rPr lang="sk-SK" sz="6000" dirty="0" smtClean="0"/>
            </a:br>
            <a:endParaRPr lang="sk-SK" sz="60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pic>
        <p:nvPicPr>
          <p:cNvPr id="1026" name="Picture 2" descr="D:\Čitateľský maratón\Nový priečinok\P50900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rázek 5" descr="P5090028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5556" b="5556"/>
          <a:stretch>
            <a:fillRect/>
          </a:stretch>
        </p:blipFill>
        <p:spPr/>
      </p:pic>
      <p:pic>
        <p:nvPicPr>
          <p:cNvPr id="7" name="Zástupný symbol pro obrázek 6" descr="P5090030.JP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t="25000" b="25000"/>
          <a:stretch>
            <a:fillRect/>
          </a:stretch>
        </p:blipFill>
        <p:spPr/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3600" dirty="0" smtClean="0"/>
              <a:t>Tvorivé dielne:</a:t>
            </a:r>
            <a:endParaRPr lang="sk-SK" sz="3600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r>
              <a:rPr lang="sk-SK" sz="3600" dirty="0" smtClean="0"/>
              <a:t>Tvorba animovanej knihy</a:t>
            </a:r>
            <a:endParaRPr lang="sk-SK" sz="3600" dirty="0"/>
          </a:p>
        </p:txBody>
      </p:sp>
    </p:spTree>
    <p:extLst>
      <p:ext uri="{BB962C8B-B14F-4D97-AF65-F5344CB8AC3E}">
        <p14:creationId xmlns=""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textu 5"/>
          <p:cNvSpPr>
            <a:spLocks noGrp="1"/>
          </p:cNvSpPr>
          <p:nvPr>
            <p:ph type="body" sz="half" idx="21"/>
          </p:nvPr>
        </p:nvSpPr>
        <p:spPr>
          <a:xfrm>
            <a:off x="1924493" y="5273749"/>
            <a:ext cx="7846828" cy="925031"/>
          </a:xfrm>
        </p:spPr>
        <p:txBody>
          <a:bodyPr>
            <a:normAutofit/>
          </a:bodyPr>
          <a:lstStyle/>
          <a:p>
            <a:pPr algn="ctr"/>
            <a:r>
              <a:rPr lang="sk-SK" sz="3600" dirty="0" smtClean="0"/>
              <a:t>Výber kníh v knižnici</a:t>
            </a:r>
            <a:endParaRPr lang="sk-SK" sz="3600" dirty="0"/>
          </a:p>
        </p:txBody>
      </p:sp>
      <p:pic>
        <p:nvPicPr>
          <p:cNvPr id="17" name="Zástupný symbol pro obrázek 16" descr="P5090041.JPG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rcRect l="19531" r="19531"/>
          <a:stretch>
            <a:fillRect/>
          </a:stretch>
        </p:blipFill>
        <p:spPr/>
      </p:pic>
      <p:pic>
        <p:nvPicPr>
          <p:cNvPr id="18" name="Zástupný symbol pro obrázek 17" descr="P5090042.JP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l="19531" r="19531"/>
          <a:stretch>
            <a:fillRect/>
          </a:stretch>
        </p:blipFill>
        <p:spPr/>
      </p:pic>
      <p:pic>
        <p:nvPicPr>
          <p:cNvPr id="19" name="Zástupný symbol pro obrázek 18" descr="P5090043.JPG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/>
          <a:srcRect l="19531" r="19531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rázek 8" descr="P5090026.JPG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/>
          <a:srcRect l="1291" r="1291"/>
          <a:stretch>
            <a:fillRect/>
          </a:stretch>
        </p:blipFill>
        <p:spPr/>
      </p:pic>
      <p:pic>
        <p:nvPicPr>
          <p:cNvPr id="10" name="Zástupný symbol pro obrázek 9" descr="P5090027.JPG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/>
          <a:srcRect l="1291" r="1291"/>
          <a:stretch>
            <a:fillRect/>
          </a:stretch>
        </p:blipFill>
        <p:spPr/>
      </p:pic>
      <p:sp>
        <p:nvSpPr>
          <p:cNvPr id="5" name="Zástupný symbol textu 4"/>
          <p:cNvSpPr>
            <a:spLocks noGrp="1"/>
          </p:cNvSpPr>
          <p:nvPr>
            <p:ph type="body" sz="half" idx="21"/>
          </p:nvPr>
        </p:nvSpPr>
        <p:spPr>
          <a:xfrm>
            <a:off x="9066213" y="2048893"/>
            <a:ext cx="2629601" cy="2514599"/>
          </a:xfrm>
        </p:spPr>
        <p:txBody>
          <a:bodyPr>
            <a:normAutofit/>
          </a:bodyPr>
          <a:lstStyle/>
          <a:p>
            <a:r>
              <a:rPr lang="sk-SK" sz="3600" dirty="0" smtClean="0"/>
              <a:t>Čítanie vybraných kníh</a:t>
            </a:r>
            <a:endParaRPr lang="sk-SK" sz="3600" dirty="0"/>
          </a:p>
        </p:txBody>
      </p:sp>
      <p:pic>
        <p:nvPicPr>
          <p:cNvPr id="8" name="Zástupný symbol pro obrázek 7" descr="P5090025.JPG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/>
          <a:srcRect l="18125" r="18125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2891" y="935665"/>
            <a:ext cx="3840480" cy="545450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sk-SK" sz="6000" dirty="0" smtClean="0">
                <a:solidFill>
                  <a:srgbClr val="9A5315">
                    <a:lumMod val="50000"/>
                  </a:srgbClr>
                </a:solidFill>
                <a:latin typeface="Segoe Print"/>
              </a:rPr>
              <a:t>2</a:t>
            </a:r>
            <a:r>
              <a:rPr lang="sk-SK" sz="60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. </a:t>
            </a:r>
            <a:r>
              <a:rPr lang="sk-SK" sz="6000" dirty="0" smtClean="0"/>
              <a:t>trieda</a:t>
            </a:r>
            <a:br>
              <a:rPr lang="sk-SK" sz="6000" dirty="0" smtClean="0"/>
            </a:br>
            <a:r>
              <a:rPr lang="sk-SK" sz="6000" dirty="0" smtClean="0"/>
              <a:t/>
            </a:r>
            <a:br>
              <a:rPr lang="sk-SK" sz="6000" dirty="0" smtClean="0"/>
            </a:br>
            <a:r>
              <a:rPr lang="sk-SK" sz="6000" dirty="0" smtClean="0"/>
              <a:t>Opice </a:t>
            </a:r>
            <a:br>
              <a:rPr lang="sk-SK" sz="6000" dirty="0" smtClean="0"/>
            </a:br>
            <a:r>
              <a:rPr lang="sk-SK" sz="6000" dirty="0" smtClean="0"/>
              <a:t>z našej police</a:t>
            </a:r>
            <a:br>
              <a:rPr lang="sk-SK" sz="6000" dirty="0" smtClean="0"/>
            </a:br>
            <a:endParaRPr lang="sk-SK" sz="60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pic>
        <p:nvPicPr>
          <p:cNvPr id="2051" name="Picture 3" descr="D:\Čitateľský maratón\Nový priečinok\P509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883" y="1041991"/>
            <a:ext cx="6016169" cy="4508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S103431377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TS103431377</Template>
  <TotalTime>0</TotalTime>
  <Words>250</Words>
  <Application>Microsoft Office PowerPoint</Application>
  <PresentationFormat>Vlastní</PresentationFormat>
  <Paragraphs>75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TS103431377</vt:lpstr>
      <vt:lpstr>Čitateľský maratón</vt:lpstr>
      <vt:lpstr>Čitateľský maratón</vt:lpstr>
      <vt:lpstr>Priebeh Čitateľského maratónu</vt:lpstr>
      <vt:lpstr>Čítanie kníh v triedach</vt:lpstr>
      <vt:lpstr>1. trieda   S dievčiskom sa nehráme </vt:lpstr>
      <vt:lpstr>Snímek 6</vt:lpstr>
      <vt:lpstr>Snímek 7</vt:lpstr>
      <vt:lpstr>Snímek 8</vt:lpstr>
      <vt:lpstr>2. trieda  Opice  z našej police </vt:lpstr>
      <vt:lpstr>Snímek 10</vt:lpstr>
      <vt:lpstr>3. trieda  Maťko  a  Kubko </vt:lpstr>
      <vt:lpstr>Snímek 12</vt:lpstr>
      <vt:lpstr>4. trieda   Trojruža </vt:lpstr>
      <vt:lpstr>Snímek 14</vt:lpstr>
      <vt:lpstr>5. trieda  Anna  zo zeleného domu </vt:lpstr>
      <vt:lpstr>Snímek 16</vt:lpstr>
      <vt:lpstr>6. trieda  Volanie divičiny </vt:lpstr>
      <vt:lpstr>7. trieda  Neznášam, keď ma hladkajú  po hlave</vt:lpstr>
      <vt:lpstr>Snímek 19</vt:lpstr>
      <vt:lpstr>8. trieda  Malý princ </vt:lpstr>
      <vt:lpstr>Snímek 21</vt:lpstr>
      <vt:lpstr>9. trieda  Dievča  s bocianími nohami </vt:lpstr>
      <vt:lpstr>Snímek 23</vt:lpstr>
      <vt:lpstr>Snímek 24</vt:lpstr>
      <vt:lpstr>Ďakujeme  za pozornosť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2014-06-02T05:12:21Z</dcterms:created>
  <dcterms:modified xsi:type="dcterms:W3CDTF">2014-07-01T13:15:21Z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