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6" r:id="rId4"/>
    <p:sldId id="258" r:id="rId5"/>
    <p:sldId id="270" r:id="rId6"/>
    <p:sldId id="269" r:id="rId7"/>
    <p:sldId id="272" r:id="rId8"/>
    <p:sldId id="273" r:id="rId9"/>
  </p:sldIdLst>
  <p:sldSz cx="12192000" cy="6858000"/>
  <p:notesSz cx="6858000" cy="98726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E33-7D0C-4C2D-A56C-32AFCDDE5AC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B430-0201-4F7E-8B5A-DDA18DBC84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28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E33-7D0C-4C2D-A56C-32AFCDDE5AC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B430-0201-4F7E-8B5A-DDA18DBC84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39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E33-7D0C-4C2D-A56C-32AFCDDE5AC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B430-0201-4F7E-8B5A-DDA18DBC84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63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E33-7D0C-4C2D-A56C-32AFCDDE5AC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B430-0201-4F7E-8B5A-DDA18DBC84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421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E33-7D0C-4C2D-A56C-32AFCDDE5AC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B430-0201-4F7E-8B5A-DDA18DBC84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89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E33-7D0C-4C2D-A56C-32AFCDDE5AC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B430-0201-4F7E-8B5A-DDA18DBC84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096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E33-7D0C-4C2D-A56C-32AFCDDE5AC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B430-0201-4F7E-8B5A-DDA18DBC84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26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E33-7D0C-4C2D-A56C-32AFCDDE5AC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B430-0201-4F7E-8B5A-DDA18DBC84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20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E33-7D0C-4C2D-A56C-32AFCDDE5AC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B430-0201-4F7E-8B5A-DDA18DBC84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00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E33-7D0C-4C2D-A56C-32AFCDDE5AC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B430-0201-4F7E-8B5A-DDA18DBC84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50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E33-7D0C-4C2D-A56C-32AFCDDE5AC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B430-0201-4F7E-8B5A-DDA18DBC84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79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1E33-7D0C-4C2D-A56C-32AFCDDE5AC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B430-0201-4F7E-8B5A-DDA18DBC84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52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8"/>
            <a:ext cx="12192000" cy="6858000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81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Linki do druków </a:t>
            </a:r>
            <a:r>
              <a:rPr lang="pl-PL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ZUS poniżej</a:t>
            </a:r>
            <a:r>
              <a:rPr lang="pl-PL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3200" b="1" dirty="0">
              <a:solidFill>
                <a:schemeClr val="accent2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0" y="1354016"/>
            <a:ext cx="10679723" cy="3341076"/>
          </a:xfrm>
        </p:spPr>
        <p:txBody>
          <a:bodyPr>
            <a:normAutofit/>
          </a:bodyPr>
          <a:lstStyle/>
          <a:p>
            <a:pPr marL="457200" algn="just">
              <a:spcAft>
                <a:spcPts val="0"/>
              </a:spcAft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Oświadczenie 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dla pracodawcy</a:t>
            </a:r>
            <a:endParaRPr lang="pl-PL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pl-PL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https://www.zus.pl/wzory-formularzy/zasilki/zasilek-opiekunczy/-/</a:t>
            </a:r>
            <a:r>
              <a:rPr lang="pl-PL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publisher/details/1/oswiadczenie-zas-36/ZAS_36</a:t>
            </a:r>
          </a:p>
          <a:p>
            <a:pPr marL="685800" indent="-457200" algn="just"/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Wniosek 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Z-15A o zasiłek opiekuńczy z powodu sprawowania opieki nad dzieckiem:</a:t>
            </a:r>
            <a:endParaRPr lang="pl-PL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pl-PL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https://www.zus.pl/wzory-formularzy/zasilki/zasilek-opiekunczy/-/publisher/details/1/wniosek-z-15a/ZUS_Z-15</a:t>
            </a:r>
            <a:endParaRPr lang="pl-P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8"/>
            <a:ext cx="12192000" cy="6858000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813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Numery telefonów do koordynatorów dzielnicowych:</a:t>
            </a: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3200" b="1" dirty="0">
              <a:solidFill>
                <a:schemeClr val="accent2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0" y="1354016"/>
            <a:ext cx="10679723" cy="3341076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Wydział Oświaty i Wychowania</a:t>
            </a:r>
          </a:p>
          <a:p>
            <a:pPr indent="0" algn="ctr">
              <a:buNone/>
            </a:pPr>
            <a:endParaRPr lang="pl-PL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685800" indent="-457200" algn="just"/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Sylwia </a:t>
            </a:r>
            <a:r>
              <a:rPr lang="pl-P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Firląg - Dutkiewicz 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(22) 44-33-811</a:t>
            </a:r>
          </a:p>
          <a:p>
            <a:pPr indent="0" algn="just">
              <a:buNone/>
            </a:pPr>
            <a:endParaRPr lang="pl-P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685800" indent="-457200" algn="just"/>
            <a:r>
              <a:rPr lang="pl-P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Agnieszka Senator 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(22) 44-33-897</a:t>
            </a:r>
            <a:endParaRPr lang="pl-P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55</Words>
  <Application>Microsoft Office PowerPoint</Application>
  <PresentationFormat>Panoramiczny</PresentationFormat>
  <Paragraphs>11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Linki do druków ZUS poniżej: </vt:lpstr>
      <vt:lpstr>Numery telefonów do koordynatorów dzielnicowych: </vt:lpstr>
    </vt:vector>
  </TitlesOfParts>
  <Company>UMSTW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Pienkowska Katarzyna</dc:creator>
  <cp:lastModifiedBy>Firląg-Dutkiewicz Sylwia</cp:lastModifiedBy>
  <cp:revision>23</cp:revision>
  <cp:lastPrinted>2019-03-26T11:29:00Z</cp:lastPrinted>
  <dcterms:created xsi:type="dcterms:W3CDTF">2019-03-26T09:40:32Z</dcterms:created>
  <dcterms:modified xsi:type="dcterms:W3CDTF">2019-04-03T11:41:02Z</dcterms:modified>
</cp:coreProperties>
</file>