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272" r:id="rId2"/>
    <p:sldId id="256" r:id="rId3"/>
    <p:sldId id="269" r:id="rId4"/>
    <p:sldId id="257" r:id="rId5"/>
    <p:sldId id="271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58" r:id="rId14"/>
    <p:sldId id="264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D55F-C87D-47A9-80FF-6BB2B44E281B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3B28E-7D82-4D40-A736-52C2233215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50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3B28E-7D82-4D40-A736-52C2233215A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22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12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87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67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90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1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6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30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16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928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27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9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9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43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03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521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1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4350FFE-6F1D-4789-8976-54A1D879886D}" type="datetimeFigureOut">
              <a:rPr lang="pl-PL" smtClean="0"/>
              <a:t>2019-03-20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BBC88EE-36C2-4FDF-856C-C0EE511A83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262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457" y="1244183"/>
            <a:ext cx="10041083" cy="3693206"/>
          </a:xfrm>
        </p:spPr>
        <p:txBody>
          <a:bodyPr>
            <a:noAutofit/>
          </a:bodyPr>
          <a:lstStyle/>
          <a:p>
            <a:pPr algn="ctr"/>
            <a: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,, Z plecakiem przez </a:t>
            </a:r>
            <a: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świat ”</a:t>
            </a:r>
            <a: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3b </a:t>
            </a:r>
            <a:r>
              <a:rPr lang="pl-PL" sz="80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Gim</a:t>
            </a:r>
            <a:endParaRPr lang="pl-PL" sz="8000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0609" y="105352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 </a:t>
            </a:r>
            <a:r>
              <a:rPr lang="pl-PL" dirty="0" err="1"/>
              <a:t>Óbidos</a:t>
            </a:r>
            <a:r>
              <a:rPr lang="pl-PL" dirty="0"/>
              <a:t> (V dzień)</a:t>
            </a:r>
          </a:p>
        </p:txBody>
      </p:sp>
      <p:sp>
        <p:nvSpPr>
          <p:cNvPr id="4" name="AutoShape 6" descr="Znalezione obrazy dla zapytania Porta da Vil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7B1669-B4AA-43B9-A216-E66B17592695}"/>
              </a:ext>
            </a:extLst>
          </p:cNvPr>
          <p:cNvSpPr txBox="1"/>
          <p:nvPr/>
        </p:nvSpPr>
        <p:spPr>
          <a:xfrm>
            <a:off x="213360" y="1430915"/>
            <a:ext cx="3159760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dirty="0"/>
              <a:t>Ogólny plan:</a:t>
            </a:r>
            <a:endParaRPr lang="en-US" sz="2400" dirty="0"/>
          </a:p>
          <a:p>
            <a:r>
              <a:rPr lang="pl-PL" sz="2400" dirty="0"/>
              <a:t>- Przyjechanie tu samochodem zajmie ponad godzinę</a:t>
            </a:r>
          </a:p>
          <a:p>
            <a:r>
              <a:rPr lang="pl-PL" sz="2400" dirty="0"/>
              <a:t>- Zwiedzenie miasteczka</a:t>
            </a:r>
            <a:endParaRPr lang="en-US" sz="2400" dirty="0"/>
          </a:p>
          <a:p>
            <a:r>
              <a:rPr lang="pl-PL" sz="2400" dirty="0"/>
              <a:t>-zwiedzenie  </a:t>
            </a:r>
            <a:r>
              <a:rPr lang="pl-PL" sz="2400" b="1" dirty="0" err="1"/>
              <a:t>Porta</a:t>
            </a:r>
            <a:r>
              <a:rPr lang="pl-PL" sz="2400" b="1" dirty="0"/>
              <a:t> da Vila,</a:t>
            </a:r>
            <a:r>
              <a:rPr lang="pl-PL" sz="2400" dirty="0"/>
              <a:t> </a:t>
            </a:r>
            <a:r>
              <a:rPr lang="pl-PL" sz="2400" dirty="0" err="1"/>
              <a:t>Obidos</a:t>
            </a:r>
            <a:r>
              <a:rPr lang="pl-PL" sz="2400" dirty="0"/>
              <a:t> </a:t>
            </a:r>
            <a:r>
              <a:rPr lang="pl-PL" sz="2400" dirty="0" err="1"/>
              <a:t>Castle</a:t>
            </a:r>
            <a:r>
              <a:rPr lang="pl-PL" sz="2400" dirty="0"/>
              <a:t> </a:t>
            </a:r>
            <a:r>
              <a:rPr lang="pl-PL" sz="2400" b="1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pl-PL" dirty="0"/>
          </a:p>
          <a:p>
            <a:pPr algn="l"/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577" y="105352"/>
            <a:ext cx="2613143" cy="4728845"/>
          </a:xfrm>
          <a:prstGeom prst="rect">
            <a:avLst/>
          </a:prstGeom>
        </p:spPr>
      </p:pic>
      <p:pic>
        <p:nvPicPr>
          <p:cNvPr id="9" name="Picture 4" descr="Znalezione obrazy dla zapytania Porta da V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54" y="4404531"/>
            <a:ext cx="3328748" cy="22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4924359"/>
            <a:ext cx="2540832" cy="169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ze strzałką 6"/>
          <p:cNvCxnSpPr/>
          <p:nvPr/>
        </p:nvCxnSpPr>
        <p:spPr>
          <a:xfrm>
            <a:off x="3169920" y="4216400"/>
            <a:ext cx="1503680" cy="345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700046" y="3277573"/>
            <a:ext cx="403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Po jakimś odpoczynku pewnie można jechać do Porto</a:t>
            </a:r>
          </a:p>
        </p:txBody>
      </p:sp>
    </p:spTree>
    <p:extLst>
      <p:ext uri="{BB962C8B-B14F-4D97-AF65-F5344CB8AC3E}">
        <p14:creationId xmlns:p14="http://schemas.microsoft.com/office/powerpoint/2010/main" val="379632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748F6-0FCF-4BCC-A84B-FD6DB507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53" y="81159"/>
            <a:ext cx="512859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Porto</a:t>
            </a:r>
            <a:r>
              <a:rPr lang="pl-PL" dirty="0"/>
              <a:t> ( V-VII dzień)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992CFF-60F0-41CA-A0CD-D66C8393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77" y="1765011"/>
            <a:ext cx="731476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Dojazd</a:t>
            </a:r>
            <a:r>
              <a:rPr lang="en-US" sz="2400" dirty="0"/>
              <a:t> tam z </a:t>
            </a:r>
            <a:r>
              <a:rPr lang="pl-PL" sz="2400" dirty="0" err="1"/>
              <a:t>Óbidos</a:t>
            </a:r>
            <a:r>
              <a:rPr lang="en-US" sz="2400" dirty="0"/>
              <a:t> </a:t>
            </a:r>
            <a:r>
              <a:rPr lang="pl-PL" sz="2400" dirty="0"/>
              <a:t>samochodem</a:t>
            </a:r>
            <a:r>
              <a:rPr lang="en-US" sz="2400" dirty="0"/>
              <a:t>  z</a:t>
            </a:r>
            <a:r>
              <a:rPr lang="pl-PL" sz="2400" dirty="0" err="1"/>
              <a:t>ajm</a:t>
            </a:r>
            <a:r>
              <a:rPr lang="en-US" sz="2400" dirty="0" err="1"/>
              <a:t>ie</a:t>
            </a:r>
            <a:r>
              <a:rPr lang="en-US" sz="2400" dirty="0"/>
              <a:t> n</a:t>
            </a:r>
            <a:r>
              <a:rPr lang="pl-PL" sz="2400" dirty="0"/>
              <a:t>a</a:t>
            </a:r>
            <a:r>
              <a:rPr lang="en-US" sz="2400" dirty="0"/>
              <a:t>m </a:t>
            </a:r>
            <a:r>
              <a:rPr lang="pl-PL" sz="2400" dirty="0"/>
              <a:t>ponad 2 godz.</a:t>
            </a:r>
            <a:r>
              <a:rPr lang="en-US" sz="2400" dirty="0"/>
              <a:t> </a:t>
            </a:r>
            <a:r>
              <a:rPr lang="pl-PL" sz="2400" dirty="0"/>
              <a:t>Więc dobrze, że tam jest plaża tuż obok.</a:t>
            </a:r>
          </a:p>
          <a:p>
            <a:pPr marL="0" indent="0">
              <a:buNone/>
            </a:pPr>
            <a:r>
              <a:rPr lang="pl-PL" sz="2400" dirty="0"/>
              <a:t>Odpoczywamy to 3</a:t>
            </a:r>
          </a:p>
          <a:p>
            <a:pPr marL="0" indent="0">
              <a:buNone/>
            </a:pPr>
            <a:r>
              <a:rPr lang="pl-PL" sz="2400" dirty="0"/>
              <a:t> dni. Mamy np. plaże Vila do Conde Porto. No i jest ładne </a:t>
            </a:r>
            <a:r>
              <a:rPr lang="pl-PL" sz="2400" dirty="0" err="1"/>
              <a:t>miasteczo</a:t>
            </a:r>
            <a:r>
              <a:rPr lang="pl-PL" sz="2400" dirty="0"/>
              <a:t>.</a:t>
            </a:r>
            <a:endParaRPr lang="en-US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906" y="81159"/>
            <a:ext cx="2428875" cy="45624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77" y="3712845"/>
            <a:ext cx="7048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7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Przez pół Portugalii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287" y="1814050"/>
            <a:ext cx="8672182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Przejazd z Porto do Faro trwałby prawie 5 godz. , więc zrobimy </a:t>
            </a:r>
            <a:r>
              <a:rPr lang="pl-PL" dirty="0" err="1"/>
              <a:t>pzystanek</a:t>
            </a:r>
            <a:r>
              <a:rPr lang="pl-PL" dirty="0"/>
              <a:t> w Lizbonie na noc. Zobaczymy to czego nie udało się zobaczyć przedtem, odpoczniemy i pojedziemy do Faro.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910" y="1930400"/>
            <a:ext cx="2783090" cy="46961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585" y="3962616"/>
            <a:ext cx="3360186" cy="26638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88" y="4443744"/>
            <a:ext cx="5542558" cy="218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2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5882" y="173990"/>
            <a:ext cx="9404723" cy="1400530"/>
          </a:xfrm>
        </p:spPr>
        <p:txBody>
          <a:bodyPr/>
          <a:lstStyle/>
          <a:p>
            <a:pPr algn="ctr"/>
            <a:r>
              <a:rPr lang="pl-PL" dirty="0"/>
              <a:t>Faro i </a:t>
            </a:r>
            <a:r>
              <a:rPr lang="pl-PL" dirty="0" err="1"/>
              <a:t>Algarve</a:t>
            </a:r>
            <a:r>
              <a:rPr lang="pl-PL" dirty="0"/>
              <a:t>(VIII-X dzień)</a:t>
            </a:r>
          </a:p>
        </p:txBody>
      </p:sp>
      <p:sp>
        <p:nvSpPr>
          <p:cNvPr id="8" name="AutoShape 14" descr="Podobny obraz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24" descr="Znalezione obrazy dla zapytania park przyrody Ria Formosa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841" y="4325822"/>
            <a:ext cx="6039399" cy="245163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98898" y="1416237"/>
            <a:ext cx="4846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Tutaj spędzimy sporo czasu. Będzie zwiedzanie i wypoczywanie. Będziemy się przemieszczać po całym rejonie </a:t>
            </a:r>
            <a:r>
              <a:rPr lang="pl-PL" sz="2400" dirty="0" err="1"/>
              <a:t>Algarve</a:t>
            </a:r>
            <a:r>
              <a:rPr lang="pl-PL" sz="2400" dirty="0"/>
              <a:t>. Warto będzie zobaczyć min. targ </a:t>
            </a:r>
            <a:r>
              <a:rPr lang="pl-PL" sz="2400" dirty="0" err="1"/>
              <a:t>Mercado</a:t>
            </a:r>
            <a:r>
              <a:rPr lang="pl-PL" sz="2400" dirty="0"/>
              <a:t> </a:t>
            </a:r>
            <a:r>
              <a:rPr lang="pl-PL" sz="2400" dirty="0" err="1"/>
              <a:t>Municipal</a:t>
            </a:r>
            <a:r>
              <a:rPr lang="pl-PL" sz="2400" dirty="0"/>
              <a:t>, z którego znane jest miasto, park przyrody </a:t>
            </a:r>
            <a:r>
              <a:rPr lang="pl-PL" sz="2400" dirty="0" err="1"/>
              <a:t>Ria</a:t>
            </a:r>
            <a:r>
              <a:rPr lang="pl-PL" sz="2400" dirty="0"/>
              <a:t> Formosa, albo katedrę </a:t>
            </a:r>
            <a:r>
              <a:rPr lang="pt-BR" sz="2400" dirty="0"/>
              <a:t>Se na Largo de Se</a:t>
            </a:r>
            <a:r>
              <a:rPr lang="pl-PL" sz="2400" dirty="0"/>
              <a:t>. W okolicy kilku kilometrów znajduje się wiele plaż.</a:t>
            </a:r>
          </a:p>
        </p:txBody>
      </p:sp>
      <p:pic>
        <p:nvPicPr>
          <p:cNvPr id="1028" name="Picture 4" descr="Znalezione obrazy dla zapytania Mercado Munici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1794464"/>
            <a:ext cx="4114165" cy="23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nalezione obrazy dla zapytania Ria Form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95" y="1794464"/>
            <a:ext cx="2745678" cy="23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4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12868" y="285346"/>
            <a:ext cx="8645237" cy="702109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Odlot z Lizbony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" y="3813410"/>
            <a:ext cx="11630025" cy="19946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4887" y="5914035"/>
            <a:ext cx="480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Plus 116 zł za jeden duży bagaż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87680" y="1564640"/>
            <a:ext cx="656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Przed godziną 12 powinniśmy wyjechać z Faro do Lizbony. Oddać samochód mamy około 15.30</a:t>
            </a:r>
          </a:p>
          <a:p>
            <a:r>
              <a:rPr lang="pl-PL" sz="2400" dirty="0"/>
              <a:t>Lot za 698 zł z jednym bagażem dużym i trzema podręcznymi.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366" y="192062"/>
            <a:ext cx="2691995" cy="351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KOSZTY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6964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Lot + hotele + samochód + paliwo + jedzenie + zapas na bilety/autostrady/ </a:t>
            </a:r>
            <a:r>
              <a:rPr lang="pl-PL" dirty="0" smtClean="0"/>
              <a:t>+ ubezpieczenia + nieprzewidziane </a:t>
            </a:r>
            <a:r>
              <a:rPr lang="pl-PL" dirty="0"/>
              <a:t>opłaty</a:t>
            </a:r>
          </a:p>
        </p:txBody>
      </p:sp>
      <p:pic>
        <p:nvPicPr>
          <p:cNvPr id="4" name="Obraz 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xmlns="" id="{D34567DD-6264-4744-87DF-FE3578201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4" y="2932527"/>
            <a:ext cx="11878451" cy="37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Portugalia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12192000" cy="70301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379501" y="5426439"/>
            <a:ext cx="3432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OLGIERD JEZIORSKI</a:t>
            </a:r>
          </a:p>
          <a:p>
            <a:r>
              <a:rPr lang="pl-PL" sz="2800" b="1" dirty="0" smtClean="0"/>
              <a:t>JAKUB GOŚCICKI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68996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3455" y="-84707"/>
            <a:ext cx="9404723" cy="1400530"/>
          </a:xfrm>
        </p:spPr>
        <p:txBody>
          <a:bodyPr/>
          <a:lstStyle/>
          <a:p>
            <a:pPr algn="ctr"/>
            <a:r>
              <a:rPr lang="pl-PL" sz="4800" b="1" dirty="0"/>
              <a:t>Plan podróży (14.01-25.01)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206" y="1360793"/>
            <a:ext cx="820694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/>
              <a:t>Dzień 1: Lot Warszawa – Lizbona</a:t>
            </a:r>
          </a:p>
          <a:p>
            <a:pPr marL="0" indent="0">
              <a:buNone/>
            </a:pPr>
            <a:r>
              <a:rPr lang="pl-PL" dirty="0"/>
              <a:t>Dzień 1(noc)-3: Zwiedzanie Lizbony</a:t>
            </a:r>
          </a:p>
          <a:p>
            <a:pPr marL="0" indent="0">
              <a:buNone/>
            </a:pPr>
            <a:r>
              <a:rPr lang="pl-PL" dirty="0"/>
              <a:t>Dzień 4: </a:t>
            </a:r>
            <a:r>
              <a:rPr lang="pl-PL" dirty="0" err="1"/>
              <a:t>Sintra</a:t>
            </a:r>
            <a:r>
              <a:rPr lang="pl-PL" dirty="0"/>
              <a:t> i </a:t>
            </a:r>
            <a:r>
              <a:rPr lang="pl-PL" dirty="0" err="1"/>
              <a:t>Cabo</a:t>
            </a:r>
            <a:r>
              <a:rPr lang="pl-PL" dirty="0"/>
              <a:t> da </a:t>
            </a:r>
            <a:r>
              <a:rPr lang="pl-PL" dirty="0" err="1"/>
              <a:t>Roca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Dzień 5-7: </a:t>
            </a:r>
            <a:r>
              <a:rPr lang="pl-PL" dirty="0" err="1"/>
              <a:t>Óbidos</a:t>
            </a:r>
            <a:r>
              <a:rPr lang="pl-PL" dirty="0"/>
              <a:t> i Porto</a:t>
            </a:r>
          </a:p>
          <a:p>
            <a:pPr marL="0" indent="0">
              <a:buNone/>
            </a:pPr>
            <a:r>
              <a:rPr lang="pl-PL" dirty="0"/>
              <a:t>Dzień 7-8: Lizbona</a:t>
            </a:r>
          </a:p>
          <a:p>
            <a:pPr marL="0" indent="0">
              <a:buNone/>
            </a:pPr>
            <a:r>
              <a:rPr lang="pl-PL" dirty="0"/>
              <a:t>Dzień 8-10: Pobyt w </a:t>
            </a:r>
            <a:r>
              <a:rPr lang="pl-PL" dirty="0" err="1"/>
              <a:t>Algarve</a:t>
            </a:r>
            <a:r>
              <a:rPr lang="pl-PL" dirty="0"/>
              <a:t> (głównie Faro)</a:t>
            </a:r>
          </a:p>
          <a:p>
            <a:pPr marL="0" indent="0">
              <a:buNone/>
            </a:pPr>
            <a:r>
              <a:rPr lang="pl-PL" dirty="0"/>
              <a:t>Dzień 11: Lot powrotny</a:t>
            </a:r>
          </a:p>
          <a:p>
            <a:pPr marL="0" indent="0">
              <a:buNone/>
            </a:pPr>
            <a:r>
              <a:rPr lang="pl-PL" dirty="0"/>
              <a:t>Ostatni dzień - powrót z Lizbony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730" y="988333"/>
            <a:ext cx="4251740" cy="574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4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2676" y="99327"/>
            <a:ext cx="9404723" cy="1400530"/>
          </a:xfrm>
        </p:spPr>
        <p:txBody>
          <a:bodyPr/>
          <a:lstStyle/>
          <a:p>
            <a:pPr algn="ctr"/>
            <a:r>
              <a:rPr lang="pl-PL" sz="5400" b="1" dirty="0"/>
              <a:t>Przelot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38834" y="949018"/>
            <a:ext cx="52723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Data i Miejsce: 14 stycznia 2019; lotnisko w Modlinie do Lizbony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Lot: ok. 4 godzin; linią </a:t>
            </a:r>
            <a:r>
              <a:rPr lang="pl-PL" sz="2400" dirty="0" err="1"/>
              <a:t>Ryanair</a:t>
            </a:r>
            <a:endParaRPr lang="pl-PL" sz="2400" dirty="0"/>
          </a:p>
          <a:p>
            <a:pPr>
              <a:lnSpc>
                <a:spcPct val="150000"/>
              </a:lnSpc>
            </a:pPr>
            <a:r>
              <a:rPr lang="pl-PL" sz="2400" dirty="0"/>
              <a:t>Cena: 114 zł na osobę (342 zł łącznie)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Bagaż: jeden 20 kg (115 zł) i 3 podręczne (w cenie biletu)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98" y="4901572"/>
            <a:ext cx="11068038" cy="174397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025036" y="1499857"/>
            <a:ext cx="5882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Na miejscu, po przylocie wypożyczamy samochód na 11 dni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33" y="2516579"/>
            <a:ext cx="6367444" cy="21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5E1A063-98B2-489A-904F-AEBB16C5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Bezpieczeństwo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E33376C-3B2C-4D86-8963-6536894EA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3753"/>
            <a:ext cx="118741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3200" dirty="0"/>
              <a:t>Karta EKUZ – Darmowe</a:t>
            </a:r>
          </a:p>
          <a:p>
            <a:r>
              <a:rPr lang="en-US" sz="3200" dirty="0" err="1"/>
              <a:t>Lekarstwa</a:t>
            </a:r>
            <a:r>
              <a:rPr lang="en-US" sz="3200" dirty="0"/>
              <a:t>/ </a:t>
            </a:r>
            <a:r>
              <a:rPr lang="en-US" sz="3200" dirty="0" err="1"/>
              <a:t>wizyty</a:t>
            </a:r>
            <a:r>
              <a:rPr lang="en-US" sz="3200" dirty="0"/>
              <a:t> u </a:t>
            </a:r>
            <a:r>
              <a:rPr lang="en-US" sz="3200" dirty="0" err="1"/>
              <a:t>lekarza</a:t>
            </a:r>
            <a:r>
              <a:rPr lang="en-US" sz="3200" dirty="0"/>
              <a:t> </a:t>
            </a:r>
            <a:r>
              <a:rPr lang="pl-PL" sz="3200" dirty="0" smtClean="0"/>
              <a:t>ok. 50 Euro</a:t>
            </a:r>
            <a:endParaRPr lang="pl-PL" sz="3200" dirty="0"/>
          </a:p>
          <a:p>
            <a:r>
              <a:rPr lang="en-US" sz="3200" dirty="0" err="1" smtClean="0"/>
              <a:t>Ubezpieczenie</a:t>
            </a:r>
            <a:r>
              <a:rPr lang="pl-PL" sz="3200" dirty="0" smtClean="0"/>
              <a:t> na 9 dni</a:t>
            </a:r>
            <a:r>
              <a:rPr lang="en-US" sz="3200" dirty="0"/>
              <a:t> (</a:t>
            </a:r>
            <a:r>
              <a:rPr lang="en-US" sz="3200" dirty="0" err="1"/>
              <a:t>obejmuje</a:t>
            </a:r>
            <a:r>
              <a:rPr lang="en-US" sz="3200" dirty="0"/>
              <a:t>  </a:t>
            </a:r>
            <a:r>
              <a:rPr lang="en-US" sz="3200" dirty="0" err="1"/>
              <a:t>nieszczęśliwe</a:t>
            </a:r>
            <a:r>
              <a:rPr lang="en-US" sz="3200" dirty="0"/>
              <a:t> </a:t>
            </a:r>
            <a:r>
              <a:rPr lang="en-US" sz="3200" dirty="0" err="1"/>
              <a:t>wypadki</a:t>
            </a:r>
            <a:r>
              <a:rPr lang="en-US" sz="3200" dirty="0"/>
              <a:t>, </a:t>
            </a:r>
            <a:r>
              <a:rPr lang="en-US" sz="3200" dirty="0" err="1"/>
              <a:t>leczenie</a:t>
            </a:r>
            <a:r>
              <a:rPr lang="en-US" sz="3200" dirty="0"/>
              <a:t>, </a:t>
            </a:r>
            <a:r>
              <a:rPr lang="en-US" sz="3200" dirty="0" err="1"/>
              <a:t>bagaż</a:t>
            </a:r>
            <a:r>
              <a:rPr lang="en-US" sz="3200" dirty="0"/>
              <a:t> </a:t>
            </a:r>
            <a:r>
              <a:rPr lang="en-US" sz="3200" dirty="0" smtClean="0"/>
              <a:t>)</a:t>
            </a:r>
            <a:r>
              <a:rPr lang="pl-PL" sz="3200" dirty="0" smtClean="0"/>
              <a:t> 35 Euro</a:t>
            </a:r>
          </a:p>
          <a:p>
            <a:r>
              <a:rPr lang="pl-PL" sz="3200" dirty="0" smtClean="0"/>
              <a:t>Ubezpieczenie na samochód ( w cenie samochodu)</a:t>
            </a:r>
            <a:endParaRPr lang="pl-PL" sz="32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72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292" y="810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/>
              <a:t>Lizbona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111" y="1152983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Hotel:</a:t>
            </a:r>
          </a:p>
          <a:p>
            <a:pPr marL="0" indent="0">
              <a:buNone/>
            </a:pPr>
            <a:r>
              <a:rPr lang="pl-PL" dirty="0"/>
              <a:t>-3 noce</a:t>
            </a:r>
          </a:p>
          <a:p>
            <a:pPr marL="0" indent="0">
              <a:buNone/>
            </a:pPr>
            <a:r>
              <a:rPr lang="pl-PL" dirty="0"/>
              <a:t>-1835 zł łącznie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03" y="3303891"/>
            <a:ext cx="7805963" cy="287215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8043776" y="1035993"/>
            <a:ext cx="42710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Ogólny plan:</a:t>
            </a:r>
          </a:p>
          <a:p>
            <a:r>
              <a:rPr lang="pl-PL" sz="2400" dirty="0"/>
              <a:t>-trzy dni zwiedzania</a:t>
            </a:r>
          </a:p>
          <a:p>
            <a:r>
              <a:rPr lang="pl-PL" sz="2400" dirty="0"/>
              <a:t>-dzielnice </a:t>
            </a:r>
            <a:r>
              <a:rPr lang="pl-PL" sz="2400" dirty="0" err="1"/>
              <a:t>Alfama</a:t>
            </a:r>
            <a:r>
              <a:rPr lang="pl-PL" sz="2400" dirty="0"/>
              <a:t>, a później Belem</a:t>
            </a:r>
          </a:p>
          <a:p>
            <a:r>
              <a:rPr lang="pl-PL" sz="2400" dirty="0"/>
              <a:t>-przejażdżka tramwajami</a:t>
            </a:r>
          </a:p>
          <a:p>
            <a:r>
              <a:rPr lang="pl-PL" sz="2400" dirty="0"/>
              <a:t>-zwiedzanie nocne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48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950" y="889473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/>
              <a:t>Po przylocie – nocne przejście po mieście</a:t>
            </a:r>
          </a:p>
          <a:p>
            <a:pPr marL="0" indent="0">
              <a:buNone/>
            </a:pPr>
            <a:r>
              <a:rPr lang="pl-PL" sz="2400" dirty="0"/>
              <a:t>Następne dwa dni – piesze zwiedzanie min. dzielnicy </a:t>
            </a:r>
            <a:r>
              <a:rPr lang="pl-PL" sz="2400" dirty="0" err="1"/>
              <a:t>Alfama</a:t>
            </a:r>
            <a:r>
              <a:rPr lang="pl-PL" sz="2400" dirty="0"/>
              <a:t> (pomiędzy dzielnicami przemieszczamy się słynnymi tramwajami, bądź autobusami), odwiedzenie kilku zabytków i punktów widokowych np.</a:t>
            </a:r>
          </a:p>
          <a:p>
            <a:pPr marL="0" indent="0">
              <a:buNone/>
            </a:pPr>
            <a:r>
              <a:rPr lang="pl-PL" sz="2400" dirty="0"/>
              <a:t>Katedra </a:t>
            </a:r>
            <a:r>
              <a:rPr lang="pl-PL" sz="2400" dirty="0" err="1"/>
              <a:t>Sé</a:t>
            </a:r>
            <a:r>
              <a:rPr lang="pl-PL" sz="2400" dirty="0"/>
              <a:t>, Praca do </a:t>
            </a:r>
            <a:r>
              <a:rPr lang="pl-PL" sz="2400" dirty="0" err="1"/>
              <a:t>Comercio</a:t>
            </a:r>
            <a:r>
              <a:rPr lang="pl-PL" sz="2400" dirty="0"/>
              <a:t>(Plac Handlowy), Zamek św. Jerzego</a:t>
            </a:r>
          </a:p>
          <a:p>
            <a:pPr marL="0" indent="0">
              <a:buNone/>
            </a:pPr>
            <a:r>
              <a:rPr lang="pl-PL" sz="2400" dirty="0"/>
              <a:t>Ostatni dzień – dzielnica Belem; zobaczymy min. Wieżę Belem oraz </a:t>
            </a:r>
            <a:r>
              <a:rPr lang="pl-PL" sz="2400" dirty="0" err="1"/>
              <a:t>Pomink</a:t>
            </a:r>
            <a:r>
              <a:rPr lang="pl-PL" sz="2400" dirty="0"/>
              <a:t> Odkrywców</a:t>
            </a:r>
          </a:p>
          <a:p>
            <a:pPr marL="0" indent="0">
              <a:buNone/>
            </a:pPr>
            <a:r>
              <a:rPr lang="pl-PL" sz="2400" dirty="0"/>
              <a:t>Na koniec możemy zobaczyć podobno wspaniały Ogród Zoologiczny w Lizbonie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Picture 2" descr="Znalezione obrazy dla zapytania ogrÃ³d zoologiczny w lizbo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77" y="4808603"/>
            <a:ext cx="2768045" cy="18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WIEÅ»A BE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0" y="494108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Znalezione obrazy dla zapytania WIEÅ»A BELEM"/>
          <p:cNvSpPr>
            <a:spLocks noChangeAspect="1" noChangeArrowheads="1"/>
          </p:cNvSpPr>
          <p:nvPr/>
        </p:nvSpPr>
        <p:spPr bwMode="auto">
          <a:xfrm>
            <a:off x="3414155" y="5125244"/>
            <a:ext cx="2958935" cy="29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65FF5D-183E-4CD7-9B16-8B28CC107617}"/>
              </a:ext>
            </a:extLst>
          </p:cNvPr>
          <p:cNvSpPr txBox="1"/>
          <p:nvPr/>
        </p:nvSpPr>
        <p:spPr>
          <a:xfrm>
            <a:off x="2789833" y="243142"/>
            <a:ext cx="4992029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dirty="0">
                <a:latin typeface="Comic Sans MS"/>
              </a:rPr>
              <a:t>Lizbona (I-III dzień)</a:t>
            </a:r>
            <a:r>
              <a:rPr lang="en-US" sz="2400" dirty="0">
                <a:latin typeface="Comic Sans MS"/>
              </a:rPr>
              <a:t> 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125" y="0"/>
            <a:ext cx="2172969" cy="304844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697" y="3130309"/>
            <a:ext cx="2128480" cy="2671582"/>
          </a:xfrm>
          <a:prstGeom prst="rect">
            <a:avLst/>
          </a:prstGeom>
        </p:spPr>
      </p:pic>
      <p:pic>
        <p:nvPicPr>
          <p:cNvPr id="13" name="Picture 4" descr="Znalezione obrazy dla zapytania Pomnik OdkrywcÃ³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68" y="4726804"/>
            <a:ext cx="3092329" cy="19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7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26720" y="193040"/>
            <a:ext cx="1085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err="1"/>
              <a:t>Sintra</a:t>
            </a:r>
            <a:r>
              <a:rPr lang="pl-PL" sz="4000" b="1" dirty="0"/>
              <a:t> (IV dzień)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33239" y="1081309"/>
            <a:ext cx="7528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/>
              <a:t>Czwarty dzień. (ranek)</a:t>
            </a:r>
          </a:p>
          <a:p>
            <a:pPr algn="just"/>
            <a:r>
              <a:rPr lang="pl-PL" sz="2000" dirty="0"/>
              <a:t> Przejazd z Lizbony do </a:t>
            </a:r>
            <a:r>
              <a:rPr lang="pl-PL" sz="2000" dirty="0" err="1"/>
              <a:t>Sintry</a:t>
            </a:r>
            <a:r>
              <a:rPr lang="pl-PL" sz="2000" dirty="0"/>
              <a:t>. Zostaniemy tam na noc w hotelu </a:t>
            </a:r>
            <a:r>
              <a:rPr lang="pl-PL" sz="2000" dirty="0" err="1"/>
              <a:t>Casas</a:t>
            </a:r>
            <a:r>
              <a:rPr lang="pl-PL" sz="2000" dirty="0"/>
              <a:t> de </a:t>
            </a:r>
            <a:r>
              <a:rPr lang="pl-PL" sz="2000" dirty="0" err="1"/>
              <a:t>Biquinha</a:t>
            </a:r>
            <a:r>
              <a:rPr lang="pl-PL" sz="2000" dirty="0"/>
              <a:t>, za 253 zł. Zobaczymy: </a:t>
            </a:r>
            <a:r>
              <a:rPr lang="pl-PL" sz="2000" dirty="0" err="1"/>
              <a:t>Quinta</a:t>
            </a:r>
            <a:r>
              <a:rPr lang="pl-PL" sz="2000" dirty="0"/>
              <a:t> da </a:t>
            </a:r>
            <a:r>
              <a:rPr lang="pl-PL" sz="2000" dirty="0" err="1"/>
              <a:t>Regaleira</a:t>
            </a:r>
            <a:r>
              <a:rPr lang="pl-PL" sz="2000" dirty="0"/>
              <a:t>, czyli</a:t>
            </a:r>
            <a:r>
              <a:rPr lang="pl-PL" sz="2000" b="1" dirty="0"/>
              <a:t> </a:t>
            </a:r>
            <a:r>
              <a:rPr lang="pl-PL" sz="2000" dirty="0"/>
              <a:t>rezydencje i rozległy park, Pałac Pena oraz </a:t>
            </a:r>
            <a:r>
              <a:rPr lang="pl-PL" sz="2000" dirty="0" err="1"/>
              <a:t>Convento</a:t>
            </a:r>
            <a:r>
              <a:rPr lang="pl-PL" sz="2000" dirty="0"/>
              <a:t> </a:t>
            </a:r>
            <a:r>
              <a:rPr lang="pl-PL" sz="2000" dirty="0" err="1"/>
              <a:t>dos</a:t>
            </a:r>
            <a:r>
              <a:rPr lang="pl-PL" sz="2000" dirty="0"/>
              <a:t> </a:t>
            </a:r>
            <a:r>
              <a:rPr lang="pl-PL" sz="2000" dirty="0" err="1"/>
              <a:t>Capuchos</a:t>
            </a:r>
            <a:r>
              <a:rPr lang="pl-PL" sz="2000" dirty="0"/>
              <a:t> (klasztor Franciszkanów ukryty w lesie)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907" y="340108"/>
            <a:ext cx="4316093" cy="2468010"/>
          </a:xfrm>
          <a:prstGeom prst="rect">
            <a:avLst/>
          </a:prstGeom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79" y="3892415"/>
            <a:ext cx="4057154" cy="27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9" y="2835635"/>
            <a:ext cx="5125278" cy="9296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39" y="3892415"/>
            <a:ext cx="3334413" cy="2690265"/>
          </a:xfrm>
          <a:prstGeom prst="rect">
            <a:avLst/>
          </a:prstGeom>
        </p:spPr>
      </p:pic>
      <p:pic>
        <p:nvPicPr>
          <p:cNvPr id="1030" name="Picture 6" descr="Znalezione obrazy dla zapytania convento dos capuch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51" y="3892415"/>
            <a:ext cx="4051905" cy="27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8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6759" y="1290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dirty="0" err="1"/>
              <a:t>Cabo</a:t>
            </a:r>
            <a:r>
              <a:rPr lang="pl-PL" sz="4800" dirty="0"/>
              <a:t> da </a:t>
            </a:r>
            <a:r>
              <a:rPr lang="pl-PL" sz="4800" dirty="0" err="1"/>
              <a:t>roca</a:t>
            </a:r>
            <a:r>
              <a:rPr lang="pl-PL" sz="4800" dirty="0"/>
              <a:t> (IV dzień)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7659" y="1444625"/>
            <a:ext cx="10233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400" dirty="0" err="1"/>
              <a:t>Coba</a:t>
            </a:r>
            <a:r>
              <a:rPr lang="pl-PL" sz="2400" dirty="0"/>
              <a:t> da </a:t>
            </a:r>
            <a:r>
              <a:rPr lang="pl-PL" sz="2400" dirty="0" err="1"/>
              <a:t>roca</a:t>
            </a:r>
            <a:r>
              <a:rPr lang="pl-PL" sz="2400" dirty="0"/>
              <a:t> </a:t>
            </a:r>
            <a:r>
              <a:rPr lang="pl-PL" sz="2400" dirty="0" err="1"/>
              <a:t>tonajbardziej</a:t>
            </a:r>
            <a:r>
              <a:rPr lang="pl-PL" sz="2400" dirty="0"/>
              <a:t> wysuniętego na zachód punktu Europy. Następnie wrócimy do </a:t>
            </a:r>
            <a:r>
              <a:rPr lang="pl-PL" sz="2400" dirty="0" err="1"/>
              <a:t>Sintry</a:t>
            </a:r>
            <a:r>
              <a:rPr lang="pl-PL" sz="2400" dirty="0"/>
              <a:t>. Całość, razem z powrotem powinna zająć do 2,5 godziny.</a:t>
            </a:r>
          </a:p>
          <a:p>
            <a:pPr marL="0" indent="0">
              <a:buNone/>
            </a:pPr>
            <a:r>
              <a:rPr lang="pl-PL" sz="2400" dirty="0"/>
              <a:t>W odległości ok. 20 min jest plaża </a:t>
            </a:r>
            <a:r>
              <a:rPr lang="pl-PL" sz="2400" dirty="0" err="1"/>
              <a:t>Azenhas</a:t>
            </a:r>
            <a:r>
              <a:rPr lang="pl-PL" sz="2400" dirty="0"/>
              <a:t> do Mar. </a:t>
            </a:r>
            <a:endParaRPr lang="pl-PL" sz="3600" dirty="0"/>
          </a:p>
        </p:txBody>
      </p:sp>
      <p:pic>
        <p:nvPicPr>
          <p:cNvPr id="4" name="Picture 4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85708C5B-8701-4F8F-8F94-98577DA9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9" y="3953986"/>
            <a:ext cx="3368535" cy="2249033"/>
          </a:xfrm>
          <a:prstGeom prst="rect">
            <a:avLst/>
          </a:prstGeom>
        </p:spPr>
      </p:pic>
      <p:pic>
        <p:nvPicPr>
          <p:cNvPr id="6" name="Picture 6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xmlns="" id="{8258A38C-BDB8-48B9-9548-1A339C288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494" y="3953986"/>
            <a:ext cx="3396699" cy="2261104"/>
          </a:xfrm>
          <a:prstGeom prst="rect">
            <a:avLst/>
          </a:prstGeom>
        </p:spPr>
      </p:pic>
      <p:pic>
        <p:nvPicPr>
          <p:cNvPr id="5" name="Picture 6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xmlns="" id="{B275A168-577B-47CF-A65B-49F0D7F46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943" y="3372058"/>
            <a:ext cx="4907972" cy="31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34536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Głębokość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Głębokość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łębokość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592</TotalTime>
  <Words>540</Words>
  <Application>Microsoft Office PowerPoint</Application>
  <PresentationFormat>Panoramiczny</PresentationFormat>
  <Paragraphs>69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Corbel</vt:lpstr>
      <vt:lpstr>Głębokość</vt:lpstr>
      <vt:lpstr>,, Z plecakiem przez  świat ”  3b Gim</vt:lpstr>
      <vt:lpstr>Portugalia</vt:lpstr>
      <vt:lpstr>Plan podróży (14.01-25.01)</vt:lpstr>
      <vt:lpstr>Przelot</vt:lpstr>
      <vt:lpstr>Bezpieczeństwo</vt:lpstr>
      <vt:lpstr>Lizbona</vt:lpstr>
      <vt:lpstr>Prezentacja programu PowerPoint</vt:lpstr>
      <vt:lpstr>Prezentacja programu PowerPoint</vt:lpstr>
      <vt:lpstr>Cabo da roca (IV dzień)</vt:lpstr>
      <vt:lpstr> Óbidos (V dzień)</vt:lpstr>
      <vt:lpstr>Porto ( V-VII dzień)</vt:lpstr>
      <vt:lpstr>Przez pół Portugalii</vt:lpstr>
      <vt:lpstr>Faro i Algarve(VIII-X dzień)</vt:lpstr>
      <vt:lpstr>Odlot z Lizbony</vt:lpstr>
      <vt:lpstr>KOSZTY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Portugalia</dc:title>
  <dc:creator>Uczeń</dc:creator>
  <cp:lastModifiedBy>Administrator</cp:lastModifiedBy>
  <cp:revision>412</cp:revision>
  <dcterms:created xsi:type="dcterms:W3CDTF">2018-11-16T12:02:24Z</dcterms:created>
  <dcterms:modified xsi:type="dcterms:W3CDTF">2019-03-20T14:07:41Z</dcterms:modified>
</cp:coreProperties>
</file>