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58" r:id="rId6"/>
    <p:sldId id="263" r:id="rId7"/>
    <p:sldId id="260" r:id="rId8"/>
    <p:sldId id="264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FEE1-9980-411F-B561-5B10AA151A41}" type="datetimeFigureOut">
              <a:rPr lang="sk-SK" smtClean="0"/>
              <a:t>20. 4. 2012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4C334-3BF1-4E6D-B581-55B1C42C2A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01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C334-3BF1-4E6D-B581-55B1C42C2AA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C334-3BF1-4E6D-B581-55B1C42C2AA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34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CBA7-C486-4F4C-8BA6-354376271235}" type="datetimeFigureOut">
              <a:rPr lang="sk-SK" smtClean="0"/>
              <a:t>20. 4. 2012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2F3E-8EC8-4D7D-9B2D-E866F3D10577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708919"/>
            <a:ext cx="8229600" cy="295232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1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ce Script MT" pitchFamily="66" charset="0"/>
              </a:rPr>
              <a:t/>
            </a:r>
            <a:br>
              <a:rPr lang="sk-SK" sz="1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ce Script MT" pitchFamily="66" charset="0"/>
              </a:rPr>
            </a:br>
            <a:r>
              <a:rPr lang="sk-SK" sz="1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ce Script MT" pitchFamily="66" charset="0"/>
              </a:rPr>
              <a:t/>
            </a:r>
            <a:br>
              <a:rPr lang="sk-SK" sz="1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ce Script MT" pitchFamily="66" charset="0"/>
              </a:rPr>
            </a:br>
            <a:r>
              <a:rPr lang="sk-SK" sz="1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ce Script MT" pitchFamily="66" charset="0"/>
              </a:rPr>
              <a:t/>
            </a:r>
            <a:br>
              <a:rPr lang="sk-SK" sz="1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ce Script MT" pitchFamily="66" charset="0"/>
              </a:rPr>
            </a:br>
            <a:r>
              <a:rPr lang="sk-SK" sz="1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Palace Script MT" pitchFamily="66" charset="0"/>
              </a:rPr>
              <a:t>Úspechy  </a:t>
            </a:r>
            <a:r>
              <a:rPr lang="sk-SK" sz="1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Palace Script MT" pitchFamily="66" charset="0"/>
              </a:rPr>
              <a:t>našej školy</a:t>
            </a:r>
            <a:r>
              <a:rPr lang="sk-SK" sz="133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sk-SK" sz="133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sk-SK" sz="60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sk-SK" sz="60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endParaRPr lang="sk-SK" sz="48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Script MT Bold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1075184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Základná škola, </a:t>
            </a:r>
            <a:r>
              <a:rPr lang="sk-SK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Angyalova</a:t>
            </a:r>
            <a:r>
              <a:rPr lang="sk-SK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 ulica </a:t>
            </a:r>
            <a:r>
              <a:rPr lang="sk-SK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401/26, Kremnica</a:t>
            </a:r>
            <a:endParaRPr lang="sk-SK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r="21285" b="27161"/>
          <a:stretch/>
        </p:blipFill>
        <p:spPr>
          <a:xfrm>
            <a:off x="0" y="548680"/>
            <a:ext cx="9198616" cy="177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82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" y="131236"/>
            <a:ext cx="5760386" cy="418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99" y="131237"/>
            <a:ext cx="3203697" cy="200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9"/>
            <a:ext cx="914400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2408498"/>
            <a:ext cx="3239345" cy="1911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29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Túto prezentáciu vypracovali: </a:t>
            </a:r>
            <a:endParaRPr lang="sk-SK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3" y="1807361"/>
            <a:ext cx="6514885" cy="370987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Denis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Rusín</a:t>
            </a: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 </a:t>
            </a:r>
          </a:p>
          <a:p>
            <a:pPr marL="0" indent="0" algn="ctr">
              <a:buNone/>
            </a:pP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&amp;</a:t>
            </a:r>
          </a:p>
          <a:p>
            <a:pPr marL="0" indent="0" algn="ctr">
              <a:buNone/>
            </a:pP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Vladimír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Hric</a:t>
            </a:r>
            <a:endParaRPr lang="sk-SK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  <a:p>
            <a:pPr marL="0" indent="0" algn="ctr">
              <a:buNone/>
            </a:pPr>
            <a:endParaRPr lang="sk-SK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Ďakujeme za pozornosť</a:t>
            </a:r>
            <a:endParaRPr lang="sk-SK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pPr algn="ctr"/>
            <a:r>
              <a:rPr lang="sk-SK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Aké úspechy sme dosiahli:</a:t>
            </a:r>
            <a:endParaRPr lang="sk-SK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Naša škola sa zapojila do niekoľkých celoslovenských </a:t>
            </a:r>
            <a:r>
              <a:rPr lang="sk-SK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enviromentálnych</a:t>
            </a:r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projektov, pod vedením pani učiteľky Mgr. Barbory </a:t>
            </a:r>
            <a:r>
              <a:rPr lang="sk-SK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Čižniarovej</a:t>
            </a:r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Na realizácii týchto projektov sa podieľali žiaci všetkých ročníkov.</a:t>
            </a:r>
            <a:endParaRPr lang="sk-SK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0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Školský rok 2008/2009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tohto projektu sme sa zapojili </a:t>
            </a:r>
            <a:r>
              <a:rPr lang="sk-SK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 príležitosti XV. </a:t>
            </a:r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ročníka </a:t>
            </a:r>
            <a:r>
              <a:rPr lang="sk-SK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festivalu </a:t>
            </a:r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ENVIROFILMU.</a:t>
            </a:r>
          </a:p>
          <a:p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tejto  súťaži  sme zbierali hliníkové viečka z potravinárskych výrobkov. Nazbierali sme 19207 </a:t>
            </a:r>
            <a:r>
              <a:rPr lang="sk-SK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hlinikových</a:t>
            </a:r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viečok a vytvorili sme s nich hada dlhého 19m. V konkurencii 32 škôl sme získali 3 miesto!</a:t>
            </a:r>
            <a:endParaRPr lang="sk-SK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0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2821" r="5620" b="1777"/>
          <a:stretch/>
        </p:blipFill>
        <p:spPr bwMode="auto">
          <a:xfrm>
            <a:off x="71589" y="-1101"/>
            <a:ext cx="4788443" cy="681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ladiak\Desktop\img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916832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Školský rok 2009/2010</a:t>
            </a:r>
            <a:endParaRPr lang="sk-SK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3" y="1807361"/>
            <a:ext cx="7306974" cy="47179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Tento rok sa naša škola zapojila do environmentálneho projektu PLASTOVÁ MAPA. </a:t>
            </a:r>
          </a:p>
          <a:p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tomto projekte sme zbierali plastové tégliky s potravinárskych výrobkov. Nazbierali sme ich až 55 000. S téglikov sme následne vytvorili mapu, ktorá bola 12 metrov dlhá a 6 metrov široká. Vďaka tomuto projektu naša škola po prvý krát prekonala slovenský rekord v počte nazbieraných potravinárskych téglikov.</a:t>
            </a:r>
            <a:endParaRPr lang="sk-SK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7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8248" r="4142" b="7853"/>
          <a:stretch/>
        </p:blipFill>
        <p:spPr>
          <a:xfrm>
            <a:off x="0" y="23690"/>
            <a:ext cx="6379112" cy="426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86" y="23690"/>
            <a:ext cx="1618536" cy="225318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5"/>
            <a:ext cx="5750708" cy="253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08" y="4293095"/>
            <a:ext cx="3393292" cy="253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29" y="2144468"/>
            <a:ext cx="2675559" cy="213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12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Ďalej... 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807361"/>
            <a:ext cx="7920880" cy="428593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tomto roku sme sa taktiež zapojili do súťaže v zbere hliníkových viečok, pri príležitosti XVI. ročníka festivalu ENVIROFILM.</a:t>
            </a:r>
          </a:p>
          <a:p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tejto súťaži sme zbierali hliníkové viečka s potravinárskych výrobkov. Nazbierali sme ich až 14 354. S týchto viečok sme vytvorili reťaz dlhú 286 metrov </a:t>
            </a:r>
            <a:r>
              <a:rPr lang="sk-SK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</a:t>
            </a:r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ktorú, sme získali 3. miesto. </a:t>
            </a:r>
            <a:endParaRPr lang="sk-SK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9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7657" r="3714" b="8444"/>
          <a:stretch/>
        </p:blipFill>
        <p:spPr>
          <a:xfrm>
            <a:off x="1" y="-1"/>
            <a:ext cx="6209048" cy="41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4267" r="5763" b="4305"/>
          <a:stretch/>
        </p:blipFill>
        <p:spPr>
          <a:xfrm>
            <a:off x="5809229" y="4157559"/>
            <a:ext cx="1890309" cy="270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/>
        </p:blipFill>
        <p:spPr>
          <a:xfrm>
            <a:off x="6209049" y="-1"/>
            <a:ext cx="2934951" cy="414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0601"/>
            <a:ext cx="4444255" cy="27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0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Školský rok 2010/2011</a:t>
            </a:r>
            <a:endParaRPr lang="sk-SK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Samozrejme sme sa aj na druhý školský rok chceli zapojiť do ďalších zaujímavých environmentálnych projektov.</a:t>
            </a:r>
          </a:p>
          <a:p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Tento rok sme chceli vytvoriť záves s plastových vrchnáčikov s </a:t>
            </a:r>
            <a:r>
              <a:rPr lang="sk-SK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</a:t>
            </a:r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fliaš. Pri príležitosti </a:t>
            </a:r>
            <a:r>
              <a:rPr lang="sk-SK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Envirofilmu</a:t>
            </a:r>
            <a:r>
              <a:rPr lang="sk-S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sme vytvorili záves s nápisom KREMNICA. Nazbierali sme 90 000 takýchto vrchnáčikov. Na záves sme ich použili 60 000. Záves bol dlhý 18,1 metra a široký 1,30 metra. Týmto sme získali už druhý ustanovujúci Slovenský rekord.</a:t>
            </a:r>
            <a:endParaRPr lang="sk-SK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1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371</TotalTime>
  <Words>310</Words>
  <Application>Microsoft Office PowerPoint</Application>
  <PresentationFormat>Prezentácia na obrazovke (4:3)</PresentationFormat>
  <Paragraphs>24</Paragraphs>
  <Slides>11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Motív1</vt:lpstr>
      <vt:lpstr>   Úspechy  našej školy  </vt:lpstr>
      <vt:lpstr>Aké úspechy sme dosiahli:</vt:lpstr>
      <vt:lpstr>Školský rok 2008/2009</vt:lpstr>
      <vt:lpstr>Prezentácia programu PowerPoint</vt:lpstr>
      <vt:lpstr>Školský rok 2009/2010</vt:lpstr>
      <vt:lpstr>Prezentácia programu PowerPoint</vt:lpstr>
      <vt:lpstr>Ďalej... </vt:lpstr>
      <vt:lpstr>Prezentácia programu PowerPoint</vt:lpstr>
      <vt:lpstr>Školský rok 2010/2011</vt:lpstr>
      <vt:lpstr>Prezentácia programu PowerPoint</vt:lpstr>
      <vt:lpstr>Túto prezentáciu vypracovali: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Úspechy našej školy  Základná škola, ulica Angyalova 401/26, Kremnica </dc:title>
  <dc:creator>Ivan</dc:creator>
  <cp:lastModifiedBy>Vladiak</cp:lastModifiedBy>
  <cp:revision>36</cp:revision>
  <dcterms:created xsi:type="dcterms:W3CDTF">2012-04-16T11:51:58Z</dcterms:created>
  <dcterms:modified xsi:type="dcterms:W3CDTF">2012-04-20T06:32:23Z</dcterms:modified>
  <cp:contentStatus/>
</cp:coreProperties>
</file>